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5.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6.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5548" r:id="rId1"/>
    <p:sldMasterId id="2147495545" r:id="rId2"/>
    <p:sldMasterId id="2147483660" r:id="rId3"/>
    <p:sldMasterId id="2147495550" r:id="rId4"/>
    <p:sldMasterId id="2147495568" r:id="rId5"/>
    <p:sldMasterId id="2147495580" r:id="rId6"/>
    <p:sldMasterId id="2147495592" r:id="rId7"/>
    <p:sldMasterId id="2147495604" r:id="rId8"/>
    <p:sldMasterId id="2147495628" r:id="rId9"/>
    <p:sldMasterId id="2147495641" r:id="rId10"/>
    <p:sldMasterId id="2147495653" r:id="rId11"/>
    <p:sldMasterId id="2147495665" r:id="rId12"/>
    <p:sldMasterId id="2147495677" r:id="rId13"/>
    <p:sldMasterId id="2147495689" r:id="rId14"/>
    <p:sldMasterId id="2147495701" r:id="rId15"/>
    <p:sldMasterId id="2147495713" r:id="rId16"/>
    <p:sldMasterId id="2147495725" r:id="rId17"/>
  </p:sldMasterIdLst>
  <p:notesMasterIdLst>
    <p:notesMasterId r:id="rId62"/>
  </p:notesMasterIdLst>
  <p:sldIdLst>
    <p:sldId id="331" r:id="rId18"/>
    <p:sldId id="330" r:id="rId19"/>
    <p:sldId id="259" r:id="rId20"/>
    <p:sldId id="267" r:id="rId21"/>
    <p:sldId id="265" r:id="rId22"/>
    <p:sldId id="261" r:id="rId23"/>
    <p:sldId id="260" r:id="rId24"/>
    <p:sldId id="268" r:id="rId25"/>
    <p:sldId id="257" r:id="rId26"/>
    <p:sldId id="269" r:id="rId27"/>
    <p:sldId id="3951" r:id="rId28"/>
    <p:sldId id="3952" r:id="rId29"/>
    <p:sldId id="3961" r:id="rId30"/>
    <p:sldId id="262" r:id="rId31"/>
    <p:sldId id="263" r:id="rId32"/>
    <p:sldId id="980" r:id="rId33"/>
    <p:sldId id="256" r:id="rId34"/>
    <p:sldId id="3809" r:id="rId35"/>
    <p:sldId id="3946" r:id="rId36"/>
    <p:sldId id="3791" r:id="rId37"/>
    <p:sldId id="3820" r:id="rId38"/>
    <p:sldId id="3821" r:id="rId39"/>
    <p:sldId id="258" r:id="rId40"/>
    <p:sldId id="266" r:id="rId41"/>
    <p:sldId id="3822" r:id="rId42"/>
    <p:sldId id="3823" r:id="rId43"/>
    <p:sldId id="3824" r:id="rId44"/>
    <p:sldId id="3825" r:id="rId45"/>
    <p:sldId id="3826" r:id="rId46"/>
    <p:sldId id="264" r:id="rId47"/>
    <p:sldId id="287" r:id="rId48"/>
    <p:sldId id="2874" r:id="rId49"/>
    <p:sldId id="3947" r:id="rId50"/>
    <p:sldId id="3960" r:id="rId51"/>
    <p:sldId id="3954" r:id="rId52"/>
    <p:sldId id="3968" r:id="rId53"/>
    <p:sldId id="3964" r:id="rId54"/>
    <p:sldId id="3967" r:id="rId55"/>
    <p:sldId id="3962" r:id="rId56"/>
    <p:sldId id="3957" r:id="rId57"/>
    <p:sldId id="3966" r:id="rId58"/>
    <p:sldId id="3965" r:id="rId59"/>
    <p:sldId id="372" r:id="rId60"/>
    <p:sldId id="3818"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ECC328-7A0E-4CD8-8BD5-C00D532E9C98}" v="7" dt="2025-08-18T12:22:26.0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9" d="100"/>
          <a:sy n="99" d="100"/>
        </p:scale>
        <p:origin x="144"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4.xml"/><Relationship Id="rId19" Type="http://schemas.openxmlformats.org/officeDocument/2006/relationships/slide" Target="slides/slide2.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microsoft.com/office/2015/10/relationships/revisionInfo" Target="revisionInfo.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C9D43F-F8FC-46A9-8E55-B02DDB4847CB}"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C76841FE-0A50-4ED6-98C6-21D06F3F3F2E}">
      <dgm:prSet/>
      <dgm:spPr/>
      <dgm:t>
        <a:bodyPr/>
        <a:lstStyle/>
        <a:p>
          <a:r>
            <a:rPr lang="en-US" b="1"/>
            <a:t>1</a:t>
          </a:r>
          <a:r>
            <a:rPr lang="en-US" b="1" baseline="30000"/>
            <a:t>st</a:t>
          </a:r>
          <a:r>
            <a:rPr lang="en-US" b="1"/>
            <a:t> Violation – Detention  </a:t>
          </a:r>
          <a:endParaRPr lang="en-US"/>
        </a:p>
      </dgm:t>
    </dgm:pt>
    <dgm:pt modelId="{48789770-02A8-4A0B-BE29-20C509DD0BE0}" type="parTrans" cxnId="{9EBD2AE1-7603-415D-A938-2D6AE0977109}">
      <dgm:prSet/>
      <dgm:spPr/>
      <dgm:t>
        <a:bodyPr/>
        <a:lstStyle/>
        <a:p>
          <a:endParaRPr lang="en-US"/>
        </a:p>
      </dgm:t>
    </dgm:pt>
    <dgm:pt modelId="{1E8B355D-F273-4DDC-BC4D-0ED2D3E4CA98}" type="sibTrans" cxnId="{9EBD2AE1-7603-415D-A938-2D6AE0977109}">
      <dgm:prSet/>
      <dgm:spPr/>
      <dgm:t>
        <a:bodyPr/>
        <a:lstStyle/>
        <a:p>
          <a:endParaRPr lang="en-US"/>
        </a:p>
      </dgm:t>
    </dgm:pt>
    <dgm:pt modelId="{DCFE9E36-D0DB-4682-84B9-A49482221EBE}">
      <dgm:prSet/>
      <dgm:spPr/>
      <dgm:t>
        <a:bodyPr/>
        <a:lstStyle/>
        <a:p>
          <a:r>
            <a:rPr lang="en-US"/>
            <a:t>Parent notification submit phone to main office</a:t>
          </a:r>
        </a:p>
      </dgm:t>
    </dgm:pt>
    <dgm:pt modelId="{E1285A03-CE12-4011-91C0-A3C04B348568}" type="parTrans" cxnId="{58E22EA5-FF5A-42BF-8651-F676CBE4563D}">
      <dgm:prSet/>
      <dgm:spPr/>
      <dgm:t>
        <a:bodyPr/>
        <a:lstStyle/>
        <a:p>
          <a:endParaRPr lang="en-US"/>
        </a:p>
      </dgm:t>
    </dgm:pt>
    <dgm:pt modelId="{DA7BC028-DAA4-4F76-8353-46EF8E7D47DF}" type="sibTrans" cxnId="{58E22EA5-FF5A-42BF-8651-F676CBE4563D}">
      <dgm:prSet/>
      <dgm:spPr/>
      <dgm:t>
        <a:bodyPr/>
        <a:lstStyle/>
        <a:p>
          <a:endParaRPr lang="en-US"/>
        </a:p>
      </dgm:t>
    </dgm:pt>
    <dgm:pt modelId="{F50F2DCC-A102-4E00-97C3-6D6A0BC0D9E9}">
      <dgm:prSet/>
      <dgm:spPr/>
      <dgm:t>
        <a:bodyPr/>
        <a:lstStyle/>
        <a:p>
          <a:r>
            <a:rPr lang="en-US" b="1"/>
            <a:t>2nd Violation – Saturday Detention</a:t>
          </a:r>
          <a:endParaRPr lang="en-US"/>
        </a:p>
      </dgm:t>
    </dgm:pt>
    <dgm:pt modelId="{E1A72B24-5DBF-43BF-8D12-51BA746FF451}" type="parTrans" cxnId="{8B88193C-4F25-448F-9213-0733413EF97C}">
      <dgm:prSet/>
      <dgm:spPr/>
      <dgm:t>
        <a:bodyPr/>
        <a:lstStyle/>
        <a:p>
          <a:endParaRPr lang="en-US"/>
        </a:p>
      </dgm:t>
    </dgm:pt>
    <dgm:pt modelId="{03BB3A2D-BED2-4306-B971-CFF191D643F5}" type="sibTrans" cxnId="{8B88193C-4F25-448F-9213-0733413EF97C}">
      <dgm:prSet/>
      <dgm:spPr/>
      <dgm:t>
        <a:bodyPr/>
        <a:lstStyle/>
        <a:p>
          <a:endParaRPr lang="en-US"/>
        </a:p>
      </dgm:t>
    </dgm:pt>
    <dgm:pt modelId="{4A366A8B-291A-4EFF-8A97-3AA9667AEDDA}">
      <dgm:prSet/>
      <dgm:spPr/>
      <dgm:t>
        <a:bodyPr/>
        <a:lstStyle/>
        <a:p>
          <a:r>
            <a:rPr lang="en-US"/>
            <a:t>Parent notification submit phone to administration</a:t>
          </a:r>
        </a:p>
      </dgm:t>
    </dgm:pt>
    <dgm:pt modelId="{5A73F6FB-6D75-4042-9D6C-6ED86B0115F7}" type="parTrans" cxnId="{E0A3963F-4C3A-4943-B501-F0069E139C6B}">
      <dgm:prSet/>
      <dgm:spPr/>
      <dgm:t>
        <a:bodyPr/>
        <a:lstStyle/>
        <a:p>
          <a:endParaRPr lang="en-US"/>
        </a:p>
      </dgm:t>
    </dgm:pt>
    <dgm:pt modelId="{2798DA62-E33B-4198-9C5C-262DD7A6A6C7}" type="sibTrans" cxnId="{E0A3963F-4C3A-4943-B501-F0069E139C6B}">
      <dgm:prSet/>
      <dgm:spPr/>
      <dgm:t>
        <a:bodyPr/>
        <a:lstStyle/>
        <a:p>
          <a:endParaRPr lang="en-US"/>
        </a:p>
      </dgm:t>
    </dgm:pt>
    <dgm:pt modelId="{444ECBD6-0835-4C78-9C05-13FB973B1E07}">
      <dgm:prSet/>
      <dgm:spPr/>
      <dgm:t>
        <a:bodyPr/>
        <a:lstStyle/>
        <a:p>
          <a:r>
            <a:rPr lang="en-US" b="1"/>
            <a:t>3</a:t>
          </a:r>
          <a:r>
            <a:rPr lang="en-US" b="1" baseline="30000"/>
            <a:t>rd</a:t>
          </a:r>
          <a:r>
            <a:rPr lang="en-US" b="1"/>
            <a:t> Violation – Referral Suspension &amp; Behavior Probation</a:t>
          </a:r>
          <a:endParaRPr lang="en-US"/>
        </a:p>
      </dgm:t>
    </dgm:pt>
    <dgm:pt modelId="{81AB6467-0EA3-4112-86C4-F71339867E05}" type="parTrans" cxnId="{CCAAE1BF-688E-475A-BE69-522D06323732}">
      <dgm:prSet/>
      <dgm:spPr/>
      <dgm:t>
        <a:bodyPr/>
        <a:lstStyle/>
        <a:p>
          <a:endParaRPr lang="en-US"/>
        </a:p>
      </dgm:t>
    </dgm:pt>
    <dgm:pt modelId="{81E9339D-4DB2-4BA0-B493-11858B0A7BE6}" type="sibTrans" cxnId="{CCAAE1BF-688E-475A-BE69-522D06323732}">
      <dgm:prSet/>
      <dgm:spPr/>
      <dgm:t>
        <a:bodyPr/>
        <a:lstStyle/>
        <a:p>
          <a:endParaRPr lang="en-US"/>
        </a:p>
      </dgm:t>
    </dgm:pt>
    <dgm:pt modelId="{F7C262F5-9625-4627-8A3E-F17EEE62F671}">
      <dgm:prSet/>
      <dgm:spPr/>
      <dgm:t>
        <a:bodyPr/>
        <a:lstStyle/>
        <a:p>
          <a:r>
            <a:rPr lang="en-US"/>
            <a:t>Device must be picked up by a legal guardian</a:t>
          </a:r>
        </a:p>
      </dgm:t>
    </dgm:pt>
    <dgm:pt modelId="{9A3ED8ED-A599-4D79-A72A-4D244D4C460C}" type="parTrans" cxnId="{C3775C84-69C9-4014-B1AA-C0E68C8954E2}">
      <dgm:prSet/>
      <dgm:spPr/>
      <dgm:t>
        <a:bodyPr/>
        <a:lstStyle/>
        <a:p>
          <a:endParaRPr lang="en-US"/>
        </a:p>
      </dgm:t>
    </dgm:pt>
    <dgm:pt modelId="{05723D0F-9843-4673-A871-FDBCCFEB564B}" type="sibTrans" cxnId="{C3775C84-69C9-4014-B1AA-C0E68C8954E2}">
      <dgm:prSet/>
      <dgm:spPr/>
      <dgm:t>
        <a:bodyPr/>
        <a:lstStyle/>
        <a:p>
          <a:endParaRPr lang="en-US"/>
        </a:p>
      </dgm:t>
    </dgm:pt>
    <dgm:pt modelId="{B11352AC-6D0E-4287-B678-D52A5EB10FEC}" type="pres">
      <dgm:prSet presAssocID="{C1C9D43F-F8FC-46A9-8E55-B02DDB4847CB}" presName="vert0" presStyleCnt="0">
        <dgm:presLayoutVars>
          <dgm:dir/>
          <dgm:animOne val="branch"/>
          <dgm:animLvl val="lvl"/>
        </dgm:presLayoutVars>
      </dgm:prSet>
      <dgm:spPr/>
    </dgm:pt>
    <dgm:pt modelId="{27DD956D-F397-4C9F-AF77-DCF4F8F9AE48}" type="pres">
      <dgm:prSet presAssocID="{C76841FE-0A50-4ED6-98C6-21D06F3F3F2E}" presName="thickLine" presStyleLbl="alignNode1" presStyleIdx="0" presStyleCnt="6"/>
      <dgm:spPr/>
    </dgm:pt>
    <dgm:pt modelId="{42F89EFF-3BDF-49AA-9F5A-BF2E3B26C29B}" type="pres">
      <dgm:prSet presAssocID="{C76841FE-0A50-4ED6-98C6-21D06F3F3F2E}" presName="horz1" presStyleCnt="0"/>
      <dgm:spPr/>
    </dgm:pt>
    <dgm:pt modelId="{F8E53C45-FF6D-4F4F-B76A-1EDDE930FF47}" type="pres">
      <dgm:prSet presAssocID="{C76841FE-0A50-4ED6-98C6-21D06F3F3F2E}" presName="tx1" presStyleLbl="revTx" presStyleIdx="0" presStyleCnt="6"/>
      <dgm:spPr/>
    </dgm:pt>
    <dgm:pt modelId="{40D94BE7-F544-4B3F-A2EE-72A7FF08478B}" type="pres">
      <dgm:prSet presAssocID="{C76841FE-0A50-4ED6-98C6-21D06F3F3F2E}" presName="vert1" presStyleCnt="0"/>
      <dgm:spPr/>
    </dgm:pt>
    <dgm:pt modelId="{5EC9F8E5-F458-4A73-8F1C-72F014845B3F}" type="pres">
      <dgm:prSet presAssocID="{DCFE9E36-D0DB-4682-84B9-A49482221EBE}" presName="thickLine" presStyleLbl="alignNode1" presStyleIdx="1" presStyleCnt="6"/>
      <dgm:spPr/>
    </dgm:pt>
    <dgm:pt modelId="{41C7B287-B028-4E77-B347-12C851DD0E40}" type="pres">
      <dgm:prSet presAssocID="{DCFE9E36-D0DB-4682-84B9-A49482221EBE}" presName="horz1" presStyleCnt="0"/>
      <dgm:spPr/>
    </dgm:pt>
    <dgm:pt modelId="{18C7416A-0911-4FDD-AB02-5D4AE737C633}" type="pres">
      <dgm:prSet presAssocID="{DCFE9E36-D0DB-4682-84B9-A49482221EBE}" presName="tx1" presStyleLbl="revTx" presStyleIdx="1" presStyleCnt="6"/>
      <dgm:spPr/>
    </dgm:pt>
    <dgm:pt modelId="{3A4B1000-96F8-4BC6-930D-E9C3FADE3CA9}" type="pres">
      <dgm:prSet presAssocID="{DCFE9E36-D0DB-4682-84B9-A49482221EBE}" presName="vert1" presStyleCnt="0"/>
      <dgm:spPr/>
    </dgm:pt>
    <dgm:pt modelId="{8AFFDF53-5784-43E5-8AFC-B90D2D618036}" type="pres">
      <dgm:prSet presAssocID="{F50F2DCC-A102-4E00-97C3-6D6A0BC0D9E9}" presName="thickLine" presStyleLbl="alignNode1" presStyleIdx="2" presStyleCnt="6"/>
      <dgm:spPr/>
    </dgm:pt>
    <dgm:pt modelId="{C9B45FBA-A7D6-4DBF-826E-FA8FF70CD8A5}" type="pres">
      <dgm:prSet presAssocID="{F50F2DCC-A102-4E00-97C3-6D6A0BC0D9E9}" presName="horz1" presStyleCnt="0"/>
      <dgm:spPr/>
    </dgm:pt>
    <dgm:pt modelId="{A63526FF-76F2-4237-89E1-3D9A21E154D7}" type="pres">
      <dgm:prSet presAssocID="{F50F2DCC-A102-4E00-97C3-6D6A0BC0D9E9}" presName="tx1" presStyleLbl="revTx" presStyleIdx="2" presStyleCnt="6"/>
      <dgm:spPr/>
    </dgm:pt>
    <dgm:pt modelId="{5243B988-163F-46E1-8B67-506513B8BB85}" type="pres">
      <dgm:prSet presAssocID="{F50F2DCC-A102-4E00-97C3-6D6A0BC0D9E9}" presName="vert1" presStyleCnt="0"/>
      <dgm:spPr/>
    </dgm:pt>
    <dgm:pt modelId="{255B8CBE-D6F0-4B55-8E01-760CAF3469ED}" type="pres">
      <dgm:prSet presAssocID="{4A366A8B-291A-4EFF-8A97-3AA9667AEDDA}" presName="thickLine" presStyleLbl="alignNode1" presStyleIdx="3" presStyleCnt="6"/>
      <dgm:spPr/>
    </dgm:pt>
    <dgm:pt modelId="{F4AED5C4-208D-4331-92F7-6FF61F59738F}" type="pres">
      <dgm:prSet presAssocID="{4A366A8B-291A-4EFF-8A97-3AA9667AEDDA}" presName="horz1" presStyleCnt="0"/>
      <dgm:spPr/>
    </dgm:pt>
    <dgm:pt modelId="{0C72DFD7-E85B-4FB8-965F-440A1EE1118F}" type="pres">
      <dgm:prSet presAssocID="{4A366A8B-291A-4EFF-8A97-3AA9667AEDDA}" presName="tx1" presStyleLbl="revTx" presStyleIdx="3" presStyleCnt="6"/>
      <dgm:spPr/>
    </dgm:pt>
    <dgm:pt modelId="{B236A70C-AF14-4559-9E26-2110993CBC6C}" type="pres">
      <dgm:prSet presAssocID="{4A366A8B-291A-4EFF-8A97-3AA9667AEDDA}" presName="vert1" presStyleCnt="0"/>
      <dgm:spPr/>
    </dgm:pt>
    <dgm:pt modelId="{5D3888AC-5759-45EB-A598-7BD7D78F5F5F}" type="pres">
      <dgm:prSet presAssocID="{444ECBD6-0835-4C78-9C05-13FB973B1E07}" presName="thickLine" presStyleLbl="alignNode1" presStyleIdx="4" presStyleCnt="6"/>
      <dgm:spPr/>
    </dgm:pt>
    <dgm:pt modelId="{02C0F4AB-33C3-4CD1-B3D6-84115EA1CCE6}" type="pres">
      <dgm:prSet presAssocID="{444ECBD6-0835-4C78-9C05-13FB973B1E07}" presName="horz1" presStyleCnt="0"/>
      <dgm:spPr/>
    </dgm:pt>
    <dgm:pt modelId="{BB582330-79C1-40A6-BD6A-549CFA6A8B17}" type="pres">
      <dgm:prSet presAssocID="{444ECBD6-0835-4C78-9C05-13FB973B1E07}" presName="tx1" presStyleLbl="revTx" presStyleIdx="4" presStyleCnt="6"/>
      <dgm:spPr/>
    </dgm:pt>
    <dgm:pt modelId="{6C20DB11-9584-46E4-9B0B-56B6FBB5292B}" type="pres">
      <dgm:prSet presAssocID="{444ECBD6-0835-4C78-9C05-13FB973B1E07}" presName="vert1" presStyleCnt="0"/>
      <dgm:spPr/>
    </dgm:pt>
    <dgm:pt modelId="{3A2465D4-683C-4339-B786-A14EE0D4FB35}" type="pres">
      <dgm:prSet presAssocID="{F7C262F5-9625-4627-8A3E-F17EEE62F671}" presName="thickLine" presStyleLbl="alignNode1" presStyleIdx="5" presStyleCnt="6"/>
      <dgm:spPr/>
    </dgm:pt>
    <dgm:pt modelId="{A8171D32-88A6-4115-A154-B12463485512}" type="pres">
      <dgm:prSet presAssocID="{F7C262F5-9625-4627-8A3E-F17EEE62F671}" presName="horz1" presStyleCnt="0"/>
      <dgm:spPr/>
    </dgm:pt>
    <dgm:pt modelId="{91EE23E4-EA46-44AC-A2D1-12851A896D1E}" type="pres">
      <dgm:prSet presAssocID="{F7C262F5-9625-4627-8A3E-F17EEE62F671}" presName="tx1" presStyleLbl="revTx" presStyleIdx="5" presStyleCnt="6"/>
      <dgm:spPr/>
    </dgm:pt>
    <dgm:pt modelId="{D3C99DD8-190A-4594-A3B9-64F29E79C086}" type="pres">
      <dgm:prSet presAssocID="{F7C262F5-9625-4627-8A3E-F17EEE62F671}" presName="vert1" presStyleCnt="0"/>
      <dgm:spPr/>
    </dgm:pt>
  </dgm:ptLst>
  <dgm:cxnLst>
    <dgm:cxn modelId="{A2333E0A-E689-4A1E-B137-2E72D522DE28}" type="presOf" srcId="{444ECBD6-0835-4C78-9C05-13FB973B1E07}" destId="{BB582330-79C1-40A6-BD6A-549CFA6A8B17}" srcOrd="0" destOrd="0" presId="urn:microsoft.com/office/officeart/2008/layout/LinedList"/>
    <dgm:cxn modelId="{8B88193C-4F25-448F-9213-0733413EF97C}" srcId="{C1C9D43F-F8FC-46A9-8E55-B02DDB4847CB}" destId="{F50F2DCC-A102-4E00-97C3-6D6A0BC0D9E9}" srcOrd="2" destOrd="0" parTransId="{E1A72B24-5DBF-43BF-8D12-51BA746FF451}" sibTransId="{03BB3A2D-BED2-4306-B971-CFF191D643F5}"/>
    <dgm:cxn modelId="{E0A3963F-4C3A-4943-B501-F0069E139C6B}" srcId="{C1C9D43F-F8FC-46A9-8E55-B02DDB4847CB}" destId="{4A366A8B-291A-4EFF-8A97-3AA9667AEDDA}" srcOrd="3" destOrd="0" parTransId="{5A73F6FB-6D75-4042-9D6C-6ED86B0115F7}" sibTransId="{2798DA62-E33B-4198-9C5C-262DD7A6A6C7}"/>
    <dgm:cxn modelId="{97E6DD57-B258-415A-863C-2F27C1421376}" type="presOf" srcId="{F50F2DCC-A102-4E00-97C3-6D6A0BC0D9E9}" destId="{A63526FF-76F2-4237-89E1-3D9A21E154D7}" srcOrd="0" destOrd="0" presId="urn:microsoft.com/office/officeart/2008/layout/LinedList"/>
    <dgm:cxn modelId="{3F821478-F423-49C2-9D69-B782B718A96A}" type="presOf" srcId="{4A366A8B-291A-4EFF-8A97-3AA9667AEDDA}" destId="{0C72DFD7-E85B-4FB8-965F-440A1EE1118F}" srcOrd="0" destOrd="0" presId="urn:microsoft.com/office/officeart/2008/layout/LinedList"/>
    <dgm:cxn modelId="{C3775C84-69C9-4014-B1AA-C0E68C8954E2}" srcId="{C1C9D43F-F8FC-46A9-8E55-B02DDB4847CB}" destId="{F7C262F5-9625-4627-8A3E-F17EEE62F671}" srcOrd="5" destOrd="0" parTransId="{9A3ED8ED-A599-4D79-A72A-4D244D4C460C}" sibTransId="{05723D0F-9843-4673-A871-FDBCCFEB564B}"/>
    <dgm:cxn modelId="{331E0290-B745-4F25-9369-C435564A963D}" type="presOf" srcId="{C76841FE-0A50-4ED6-98C6-21D06F3F3F2E}" destId="{F8E53C45-FF6D-4F4F-B76A-1EDDE930FF47}" srcOrd="0" destOrd="0" presId="urn:microsoft.com/office/officeart/2008/layout/LinedList"/>
    <dgm:cxn modelId="{58E22EA5-FF5A-42BF-8651-F676CBE4563D}" srcId="{C1C9D43F-F8FC-46A9-8E55-B02DDB4847CB}" destId="{DCFE9E36-D0DB-4682-84B9-A49482221EBE}" srcOrd="1" destOrd="0" parTransId="{E1285A03-CE12-4011-91C0-A3C04B348568}" sibTransId="{DA7BC028-DAA4-4F76-8353-46EF8E7D47DF}"/>
    <dgm:cxn modelId="{CCAAE1BF-688E-475A-BE69-522D06323732}" srcId="{C1C9D43F-F8FC-46A9-8E55-B02DDB4847CB}" destId="{444ECBD6-0835-4C78-9C05-13FB973B1E07}" srcOrd="4" destOrd="0" parTransId="{81AB6467-0EA3-4112-86C4-F71339867E05}" sibTransId="{81E9339D-4DB2-4BA0-B493-11858B0A7BE6}"/>
    <dgm:cxn modelId="{63FBA3DC-0C5E-472F-B5FF-07B5799787E4}" type="presOf" srcId="{C1C9D43F-F8FC-46A9-8E55-B02DDB4847CB}" destId="{B11352AC-6D0E-4287-B678-D52A5EB10FEC}" srcOrd="0" destOrd="0" presId="urn:microsoft.com/office/officeart/2008/layout/LinedList"/>
    <dgm:cxn modelId="{9EBD2AE1-7603-415D-A938-2D6AE0977109}" srcId="{C1C9D43F-F8FC-46A9-8E55-B02DDB4847CB}" destId="{C76841FE-0A50-4ED6-98C6-21D06F3F3F2E}" srcOrd="0" destOrd="0" parTransId="{48789770-02A8-4A0B-BE29-20C509DD0BE0}" sibTransId="{1E8B355D-F273-4DDC-BC4D-0ED2D3E4CA98}"/>
    <dgm:cxn modelId="{4B3DB3F5-F6CB-4A91-AFCE-B04A78E09A27}" type="presOf" srcId="{F7C262F5-9625-4627-8A3E-F17EEE62F671}" destId="{91EE23E4-EA46-44AC-A2D1-12851A896D1E}" srcOrd="0" destOrd="0" presId="urn:microsoft.com/office/officeart/2008/layout/LinedList"/>
    <dgm:cxn modelId="{025862F6-3A6E-4E37-8568-054308522C10}" type="presOf" srcId="{DCFE9E36-D0DB-4682-84B9-A49482221EBE}" destId="{18C7416A-0911-4FDD-AB02-5D4AE737C633}" srcOrd="0" destOrd="0" presId="urn:microsoft.com/office/officeart/2008/layout/LinedList"/>
    <dgm:cxn modelId="{25723EC4-E047-4F7E-A67B-A92CB078179C}" type="presParOf" srcId="{B11352AC-6D0E-4287-B678-D52A5EB10FEC}" destId="{27DD956D-F397-4C9F-AF77-DCF4F8F9AE48}" srcOrd="0" destOrd="0" presId="urn:microsoft.com/office/officeart/2008/layout/LinedList"/>
    <dgm:cxn modelId="{82CEB7CF-6487-4DDE-BE83-275012ABD9C3}" type="presParOf" srcId="{B11352AC-6D0E-4287-B678-D52A5EB10FEC}" destId="{42F89EFF-3BDF-49AA-9F5A-BF2E3B26C29B}" srcOrd="1" destOrd="0" presId="urn:microsoft.com/office/officeart/2008/layout/LinedList"/>
    <dgm:cxn modelId="{D4B45551-150F-49FB-BF77-5256251F5122}" type="presParOf" srcId="{42F89EFF-3BDF-49AA-9F5A-BF2E3B26C29B}" destId="{F8E53C45-FF6D-4F4F-B76A-1EDDE930FF47}" srcOrd="0" destOrd="0" presId="urn:microsoft.com/office/officeart/2008/layout/LinedList"/>
    <dgm:cxn modelId="{B498A0A6-D497-48D3-9125-FEBB1C81F2D7}" type="presParOf" srcId="{42F89EFF-3BDF-49AA-9F5A-BF2E3B26C29B}" destId="{40D94BE7-F544-4B3F-A2EE-72A7FF08478B}" srcOrd="1" destOrd="0" presId="urn:microsoft.com/office/officeart/2008/layout/LinedList"/>
    <dgm:cxn modelId="{89C7D570-EFC9-48D8-85E6-B177890F014E}" type="presParOf" srcId="{B11352AC-6D0E-4287-B678-D52A5EB10FEC}" destId="{5EC9F8E5-F458-4A73-8F1C-72F014845B3F}" srcOrd="2" destOrd="0" presId="urn:microsoft.com/office/officeart/2008/layout/LinedList"/>
    <dgm:cxn modelId="{9506E1BF-1448-498B-93F8-0AD339C48C52}" type="presParOf" srcId="{B11352AC-6D0E-4287-B678-D52A5EB10FEC}" destId="{41C7B287-B028-4E77-B347-12C851DD0E40}" srcOrd="3" destOrd="0" presId="urn:microsoft.com/office/officeart/2008/layout/LinedList"/>
    <dgm:cxn modelId="{4DFCD470-8F41-4216-8680-090A69A01467}" type="presParOf" srcId="{41C7B287-B028-4E77-B347-12C851DD0E40}" destId="{18C7416A-0911-4FDD-AB02-5D4AE737C633}" srcOrd="0" destOrd="0" presId="urn:microsoft.com/office/officeart/2008/layout/LinedList"/>
    <dgm:cxn modelId="{69F71614-A813-40FF-9259-AB4D8AED0EBF}" type="presParOf" srcId="{41C7B287-B028-4E77-B347-12C851DD0E40}" destId="{3A4B1000-96F8-4BC6-930D-E9C3FADE3CA9}" srcOrd="1" destOrd="0" presId="urn:microsoft.com/office/officeart/2008/layout/LinedList"/>
    <dgm:cxn modelId="{038DFE90-01E8-46B6-AA80-C2CED03AD779}" type="presParOf" srcId="{B11352AC-6D0E-4287-B678-D52A5EB10FEC}" destId="{8AFFDF53-5784-43E5-8AFC-B90D2D618036}" srcOrd="4" destOrd="0" presId="urn:microsoft.com/office/officeart/2008/layout/LinedList"/>
    <dgm:cxn modelId="{8AC36A6C-25C8-4D55-AE5B-5E92FA42FEF6}" type="presParOf" srcId="{B11352AC-6D0E-4287-B678-D52A5EB10FEC}" destId="{C9B45FBA-A7D6-4DBF-826E-FA8FF70CD8A5}" srcOrd="5" destOrd="0" presId="urn:microsoft.com/office/officeart/2008/layout/LinedList"/>
    <dgm:cxn modelId="{F0369DD4-DE81-49FD-9097-2BA29D7B87A1}" type="presParOf" srcId="{C9B45FBA-A7D6-4DBF-826E-FA8FF70CD8A5}" destId="{A63526FF-76F2-4237-89E1-3D9A21E154D7}" srcOrd="0" destOrd="0" presId="urn:microsoft.com/office/officeart/2008/layout/LinedList"/>
    <dgm:cxn modelId="{B3DEA3A5-EA44-4B23-8048-D0B3A5F6245B}" type="presParOf" srcId="{C9B45FBA-A7D6-4DBF-826E-FA8FF70CD8A5}" destId="{5243B988-163F-46E1-8B67-506513B8BB85}" srcOrd="1" destOrd="0" presId="urn:microsoft.com/office/officeart/2008/layout/LinedList"/>
    <dgm:cxn modelId="{89F52274-9743-4C03-9751-3123BC4B5995}" type="presParOf" srcId="{B11352AC-6D0E-4287-B678-D52A5EB10FEC}" destId="{255B8CBE-D6F0-4B55-8E01-760CAF3469ED}" srcOrd="6" destOrd="0" presId="urn:microsoft.com/office/officeart/2008/layout/LinedList"/>
    <dgm:cxn modelId="{29EAE504-CD5D-4784-9F1C-595ACE164E73}" type="presParOf" srcId="{B11352AC-6D0E-4287-B678-D52A5EB10FEC}" destId="{F4AED5C4-208D-4331-92F7-6FF61F59738F}" srcOrd="7" destOrd="0" presId="urn:microsoft.com/office/officeart/2008/layout/LinedList"/>
    <dgm:cxn modelId="{5D3646D9-6ECD-4D52-A802-A0B4CFE12027}" type="presParOf" srcId="{F4AED5C4-208D-4331-92F7-6FF61F59738F}" destId="{0C72DFD7-E85B-4FB8-965F-440A1EE1118F}" srcOrd="0" destOrd="0" presId="urn:microsoft.com/office/officeart/2008/layout/LinedList"/>
    <dgm:cxn modelId="{B5C1A32D-46B9-47C8-9BAD-41154A9C1BF4}" type="presParOf" srcId="{F4AED5C4-208D-4331-92F7-6FF61F59738F}" destId="{B236A70C-AF14-4559-9E26-2110993CBC6C}" srcOrd="1" destOrd="0" presId="urn:microsoft.com/office/officeart/2008/layout/LinedList"/>
    <dgm:cxn modelId="{EDCCD82A-AF9F-4114-82D5-C145EA5B5C42}" type="presParOf" srcId="{B11352AC-6D0E-4287-B678-D52A5EB10FEC}" destId="{5D3888AC-5759-45EB-A598-7BD7D78F5F5F}" srcOrd="8" destOrd="0" presId="urn:microsoft.com/office/officeart/2008/layout/LinedList"/>
    <dgm:cxn modelId="{59E78E6F-A92F-4F7F-8710-A6877A400FAE}" type="presParOf" srcId="{B11352AC-6D0E-4287-B678-D52A5EB10FEC}" destId="{02C0F4AB-33C3-4CD1-B3D6-84115EA1CCE6}" srcOrd="9" destOrd="0" presId="urn:microsoft.com/office/officeart/2008/layout/LinedList"/>
    <dgm:cxn modelId="{EABC2892-55BC-4965-A695-14B18EFF0130}" type="presParOf" srcId="{02C0F4AB-33C3-4CD1-B3D6-84115EA1CCE6}" destId="{BB582330-79C1-40A6-BD6A-549CFA6A8B17}" srcOrd="0" destOrd="0" presId="urn:microsoft.com/office/officeart/2008/layout/LinedList"/>
    <dgm:cxn modelId="{988B9324-FF04-4026-A398-BC44FB2AF09D}" type="presParOf" srcId="{02C0F4AB-33C3-4CD1-B3D6-84115EA1CCE6}" destId="{6C20DB11-9584-46E4-9B0B-56B6FBB5292B}" srcOrd="1" destOrd="0" presId="urn:microsoft.com/office/officeart/2008/layout/LinedList"/>
    <dgm:cxn modelId="{78C711CA-9EA6-42AD-971E-AB3C36D51275}" type="presParOf" srcId="{B11352AC-6D0E-4287-B678-D52A5EB10FEC}" destId="{3A2465D4-683C-4339-B786-A14EE0D4FB35}" srcOrd="10" destOrd="0" presId="urn:microsoft.com/office/officeart/2008/layout/LinedList"/>
    <dgm:cxn modelId="{C0C7B4C7-0B04-4B8A-BCDB-60B1BFAFEB91}" type="presParOf" srcId="{B11352AC-6D0E-4287-B678-D52A5EB10FEC}" destId="{A8171D32-88A6-4115-A154-B12463485512}" srcOrd="11" destOrd="0" presId="urn:microsoft.com/office/officeart/2008/layout/LinedList"/>
    <dgm:cxn modelId="{11395356-4D65-490A-A273-979BE564AA86}" type="presParOf" srcId="{A8171D32-88A6-4115-A154-B12463485512}" destId="{91EE23E4-EA46-44AC-A2D1-12851A896D1E}" srcOrd="0" destOrd="0" presId="urn:microsoft.com/office/officeart/2008/layout/LinedList"/>
    <dgm:cxn modelId="{C1350208-B3BA-4623-8B78-FF81C2B8DD4B}" type="presParOf" srcId="{A8171D32-88A6-4115-A154-B12463485512}" destId="{D3C99DD8-190A-4594-A3B9-64F29E79C08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a:p>
          <a:pPr>
            <a:lnSpc>
              <a:spcPts val="1500"/>
            </a:lnSpc>
          </a:pPr>
          <a:endParaRPr lang="en-US" sz="1800" b="1">
            <a:solidFill>
              <a:schemeClr val="tx1"/>
            </a:solidFill>
          </a:endParaRPr>
        </a:p>
        <a:p>
          <a:pPr>
            <a:lnSpc>
              <a:spcPts val="1500"/>
            </a:lnSpc>
          </a:pPr>
          <a:r>
            <a:rPr lang="en-US" sz="1100" b="0" i="1">
              <a:solidFill>
                <a:schemeClr val="tx1"/>
              </a:solidFill>
            </a:rPr>
            <a:t>Conceirge email sent to parents</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217066" y="19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Set high expectations</a:t>
          </a:r>
          <a:endParaRPr lang="en-US" sz="900" kern="1200"/>
        </a:p>
      </dsp:txBody>
      <dsp:txXfrm>
        <a:off x="1245783" y="28911"/>
        <a:ext cx="1311765" cy="530831"/>
      </dsp:txXfrm>
    </dsp:sp>
    <dsp:sp modelId="{F159417C-E500-401B-B9BA-06313CDCAB5B}">
      <dsp:nvSpPr>
        <dsp:cNvPr id="0" name=""/>
        <dsp:cNvSpPr/>
      </dsp:nvSpPr>
      <dsp:spPr>
        <a:xfrm>
          <a:off x="1217066" y="61787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O - Objective</a:t>
          </a:r>
          <a:endParaRPr lang="en-US" sz="900" kern="1200"/>
        </a:p>
      </dsp:txBody>
      <dsp:txXfrm>
        <a:off x="1245783" y="646590"/>
        <a:ext cx="1311765" cy="530831"/>
      </dsp:txXfrm>
    </dsp:sp>
    <dsp:sp modelId="{6DCE11DA-4EBD-4449-B42F-6AFA1AE3A36D}">
      <dsp:nvSpPr>
        <dsp:cNvPr id="0" name=""/>
        <dsp:cNvSpPr/>
      </dsp:nvSpPr>
      <dsp:spPr>
        <a:xfrm>
          <a:off x="1217066" y="1235551"/>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M - Meaningful curriculum</a:t>
          </a:r>
          <a:endParaRPr lang="en-US" sz="900" kern="1200"/>
        </a:p>
      </dsp:txBody>
      <dsp:txXfrm>
        <a:off x="1245783" y="1264268"/>
        <a:ext cx="1311765" cy="530831"/>
      </dsp:txXfrm>
    </dsp:sp>
    <dsp:sp modelId="{0C842A99-33F9-40BC-B66F-57D03D37776D}">
      <dsp:nvSpPr>
        <dsp:cNvPr id="0" name=""/>
        <dsp:cNvSpPr/>
      </dsp:nvSpPr>
      <dsp:spPr>
        <a:xfrm>
          <a:off x="1217066" y="1853229"/>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Effective</a:t>
          </a:r>
          <a:endParaRPr lang="en-US" sz="900" kern="1200"/>
        </a:p>
      </dsp:txBody>
      <dsp:txXfrm>
        <a:off x="1245783" y="1881946"/>
        <a:ext cx="1311765" cy="530831"/>
      </dsp:txXfrm>
    </dsp:sp>
    <dsp:sp modelId="{DAE65B27-D101-45F4-B049-0688E6617E1D}">
      <dsp:nvSpPr>
        <dsp:cNvPr id="0" name=""/>
        <dsp:cNvSpPr/>
      </dsp:nvSpPr>
      <dsp:spPr>
        <a:xfrm>
          <a:off x="1217066" y="2470908"/>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R -  Resourceful and responsible life long 	learners</a:t>
          </a:r>
          <a:endParaRPr lang="en-US" sz="900" kern="1200"/>
        </a:p>
      </dsp:txBody>
      <dsp:txXfrm>
        <a:off x="1245783" y="2499625"/>
        <a:ext cx="1311765" cy="530831"/>
      </dsp:txXfrm>
    </dsp:sp>
    <dsp:sp modelId="{48CF2F41-DD3F-4A2E-A2D4-72C91EF6D407}">
      <dsp:nvSpPr>
        <dsp:cNvPr id="0" name=""/>
        <dsp:cNvSpPr/>
      </dsp:nvSpPr>
      <dsp:spPr>
        <a:xfrm>
          <a:off x="1217066" y="3088586"/>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Scholars who achieve proficiency and beyond</a:t>
          </a:r>
          <a:endParaRPr lang="en-US" sz="900" kern="1200"/>
        </a:p>
      </dsp:txBody>
      <dsp:txXfrm>
        <a:off x="1245783" y="3117303"/>
        <a:ext cx="1311765" cy="530831"/>
      </dsp:txXfrm>
    </dsp:sp>
    <dsp:sp modelId="{D81D8462-735B-4619-A52A-C44B321D7D3B}">
      <dsp:nvSpPr>
        <dsp:cNvPr id="0" name=""/>
        <dsp:cNvSpPr/>
      </dsp:nvSpPr>
      <dsp:spPr>
        <a:xfrm>
          <a:off x="1217066" y="370626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Evaluate continuously and use data to drive 	curriculum</a:t>
          </a:r>
          <a:endParaRPr lang="en-US" sz="900" kern="1200"/>
        </a:p>
      </dsp:txBody>
      <dsp:txXfrm>
        <a:off x="1245783" y="3734981"/>
        <a:ext cx="1311765" cy="530831"/>
      </dsp:txXfrm>
    </dsp:sp>
    <dsp:sp modelId="{1B07030D-8CDD-445B-839A-D133321F7DC9}">
      <dsp:nvSpPr>
        <dsp:cNvPr id="0" name=""/>
        <dsp:cNvSpPr/>
      </dsp:nvSpPr>
      <dsp:spPr>
        <a:xfrm>
          <a:off x="1217066" y="432394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T - Teachers who are highly qualified</a:t>
          </a:r>
          <a:endParaRPr lang="en-US" sz="900" kern="1200"/>
        </a:p>
      </dsp:txBody>
      <dsp:txXfrm>
        <a:off x="1245783" y="4352660"/>
        <a:ext cx="1311765" cy="5308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896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b="1" u="sng" kern="1200"/>
            <a:t>DO NOT. . </a:t>
          </a:r>
          <a:r>
            <a:rPr lang="en-US" sz="1500" b="1" kern="1200"/>
            <a:t>.</a:t>
          </a:r>
          <a:r>
            <a:rPr lang="en-US" sz="1500" b="1" kern="1200">
              <a:latin typeface="Calibri Light" panose="020F0302020204030204"/>
            </a:rPr>
            <a:t> </a:t>
          </a:r>
          <a:endParaRPr lang="en-US" sz="1500" kern="1200"/>
        </a:p>
      </dsp:txBody>
      <dsp:txXfrm>
        <a:off x="17563" y="107203"/>
        <a:ext cx="11568610" cy="324648"/>
      </dsp:txXfrm>
    </dsp:sp>
    <dsp:sp modelId="{BAE64A32-3C70-4086-BBB6-71480264422A}">
      <dsp:nvSpPr>
        <dsp:cNvPr id="0" name=""/>
        <dsp:cNvSpPr/>
      </dsp:nvSpPr>
      <dsp:spPr>
        <a:xfrm>
          <a:off x="0" y="4926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out” in the stairwells or on the second floor during lunch.</a:t>
          </a:r>
        </a:p>
      </dsp:txBody>
      <dsp:txXfrm>
        <a:off x="17563" y="510178"/>
        <a:ext cx="11568610" cy="324648"/>
      </dsp:txXfrm>
    </dsp:sp>
    <dsp:sp modelId="{B2EBE422-AF89-4ED4-976E-EFABC33EA380}">
      <dsp:nvSpPr>
        <dsp:cNvPr id="0" name=""/>
        <dsp:cNvSpPr/>
      </dsp:nvSpPr>
      <dsp:spPr>
        <a:xfrm>
          <a:off x="0" y="8955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Chew gum. DO NOT BRING GUM!</a:t>
          </a:r>
        </a:p>
      </dsp:txBody>
      <dsp:txXfrm>
        <a:off x="17563" y="913153"/>
        <a:ext cx="11568610" cy="324648"/>
      </dsp:txXfrm>
    </dsp:sp>
    <dsp:sp modelId="{5275B937-F964-4625-92BE-F83F9F1864D8}">
      <dsp:nvSpPr>
        <dsp:cNvPr id="0" name=""/>
        <dsp:cNvSpPr/>
      </dsp:nvSpPr>
      <dsp:spPr>
        <a:xfrm>
          <a:off x="0" y="12985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Go on the basketball court with a skateboard!</a:t>
          </a:r>
        </a:p>
      </dsp:txBody>
      <dsp:txXfrm>
        <a:off x="17563" y="1316128"/>
        <a:ext cx="11568610" cy="324648"/>
      </dsp:txXfrm>
    </dsp:sp>
    <dsp:sp modelId="{CCD9E1C7-DDEC-4DDE-BFAC-E22C80ABF486}">
      <dsp:nvSpPr>
        <dsp:cNvPr id="0" name=""/>
        <dsp:cNvSpPr/>
      </dsp:nvSpPr>
      <dsp:spPr>
        <a:xfrm>
          <a:off x="0" y="17015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Use the elevator without approval from the office.</a:t>
          </a:r>
          <a:r>
            <a:rPr lang="en-US" sz="1500" kern="1200">
              <a:latin typeface="Calibri Light" panose="020F0302020204030204"/>
            </a:rPr>
            <a:t> </a:t>
          </a:r>
          <a:endParaRPr lang="en-US" sz="1500" kern="1200"/>
        </a:p>
      </dsp:txBody>
      <dsp:txXfrm>
        <a:off x="17563" y="1719103"/>
        <a:ext cx="11568610" cy="324648"/>
      </dsp:txXfrm>
    </dsp:sp>
    <dsp:sp modelId="{56849978-BA99-49EF-99C8-4BE4AF769CA9}">
      <dsp:nvSpPr>
        <dsp:cNvPr id="0" name=""/>
        <dsp:cNvSpPr/>
      </dsp:nvSpPr>
      <dsp:spPr>
        <a:xfrm>
          <a:off x="0" y="21045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Leave campus if you are a Middle Schooler, Freshman or Sophomore (Except for DE students)</a:t>
          </a:r>
        </a:p>
      </dsp:txBody>
      <dsp:txXfrm>
        <a:off x="17563" y="2122078"/>
        <a:ext cx="11568610" cy="324648"/>
      </dsp:txXfrm>
    </dsp:sp>
    <dsp:sp modelId="{4C7CAAFE-B811-4F44-965A-586D09650188}">
      <dsp:nvSpPr>
        <dsp:cNvPr id="0" name=""/>
        <dsp:cNvSpPr/>
      </dsp:nvSpPr>
      <dsp:spPr>
        <a:xfrm>
          <a:off x="0" y="25074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Allow an underclassmen in your vehicle without prior permission, or you will lose all privileges for the remainder of the school year.</a:t>
          </a:r>
        </a:p>
      </dsp:txBody>
      <dsp:txXfrm>
        <a:off x="17563" y="2525053"/>
        <a:ext cx="11568610" cy="324648"/>
      </dsp:txXfrm>
    </dsp:sp>
    <dsp:sp modelId="{1091147D-05C1-4080-AC47-6FAE26AB1ADC}">
      <dsp:nvSpPr>
        <dsp:cNvPr id="0" name=""/>
        <dsp:cNvSpPr/>
      </dsp:nvSpPr>
      <dsp:spPr>
        <a:xfrm>
          <a:off x="0" y="29104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off the balcony.</a:t>
          </a:r>
        </a:p>
      </dsp:txBody>
      <dsp:txXfrm>
        <a:off x="17563" y="2928028"/>
        <a:ext cx="11568610" cy="324648"/>
      </dsp:txXfrm>
    </dsp:sp>
    <dsp:sp modelId="{A53FD525-20B5-4BB1-9D30-513951FADC45}">
      <dsp:nvSpPr>
        <dsp:cNvPr id="0" name=""/>
        <dsp:cNvSpPr/>
      </dsp:nvSpPr>
      <dsp:spPr>
        <a:xfrm>
          <a:off x="0" y="33134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from the ground level to the 2</a:t>
          </a:r>
          <a:r>
            <a:rPr lang="en-US" sz="1500" kern="1200" baseline="30000"/>
            <a:t>nd</a:t>
          </a:r>
          <a:r>
            <a:rPr lang="en-US" sz="1500" kern="1200"/>
            <a:t> floor.</a:t>
          </a:r>
        </a:p>
      </dsp:txBody>
      <dsp:txXfrm>
        <a:off x="17563" y="3331003"/>
        <a:ext cx="11568610" cy="324648"/>
      </dsp:txXfrm>
    </dsp:sp>
    <dsp:sp modelId="{CBEE6B41-5DF2-453C-85EE-D04A0A63D66D}">
      <dsp:nvSpPr>
        <dsp:cNvPr id="0" name=""/>
        <dsp:cNvSpPr/>
      </dsp:nvSpPr>
      <dsp:spPr>
        <a:xfrm>
          <a:off x="0" y="37164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Eat or carry food over the basketball court or turf field</a:t>
          </a:r>
        </a:p>
      </dsp:txBody>
      <dsp:txXfrm>
        <a:off x="17563" y="3733978"/>
        <a:ext cx="11568610" cy="324648"/>
      </dsp:txXfrm>
    </dsp:sp>
    <dsp:sp modelId="{DE3E1076-8F2D-4965-8116-4FACC21DAB08}">
      <dsp:nvSpPr>
        <dsp:cNvPr id="0" name=""/>
        <dsp:cNvSpPr/>
      </dsp:nvSpPr>
      <dsp:spPr>
        <a:xfrm>
          <a:off x="0" y="41193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Litter or leave garbage around at lunch</a:t>
          </a:r>
        </a:p>
      </dsp:txBody>
      <dsp:txXfrm>
        <a:off x="17563" y="4136953"/>
        <a:ext cx="11568610" cy="324648"/>
      </dsp:txXfrm>
    </dsp:sp>
    <dsp:sp modelId="{8B0D7616-E917-47E0-AFEB-0E3F28AE59D9}">
      <dsp:nvSpPr>
        <dsp:cNvPr id="0" name=""/>
        <dsp:cNvSpPr/>
      </dsp:nvSpPr>
      <dsp:spPr>
        <a:xfrm>
          <a:off x="0" y="45223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Hang out by the wavy wall side or behind the basketball court bleachers</a:t>
          </a:r>
          <a:r>
            <a:rPr lang="en-US" sz="1500" kern="1200">
              <a:latin typeface="Calibri Light" panose="020F0302020204030204"/>
            </a:rPr>
            <a:t> </a:t>
          </a:r>
          <a:endParaRPr lang="en-US" sz="1500" kern="1200"/>
        </a:p>
      </dsp:txBody>
      <dsp:txXfrm>
        <a:off x="17563" y="4539928"/>
        <a:ext cx="11568610" cy="324648"/>
      </dsp:txXfrm>
    </dsp:sp>
    <dsp:sp modelId="{5579D0C7-8184-4249-AF16-25DC59F49B68}">
      <dsp:nvSpPr>
        <dsp:cNvPr id="0" name=""/>
        <dsp:cNvSpPr/>
      </dsp:nvSpPr>
      <dsp:spPr>
        <a:xfrm>
          <a:off x="0" y="49253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on or grab the basketball nets/rims</a:t>
          </a:r>
        </a:p>
      </dsp:txBody>
      <dsp:txXfrm>
        <a:off x="17563" y="4942903"/>
        <a:ext cx="11568610" cy="324648"/>
      </dsp:txXfrm>
    </dsp:sp>
    <dsp:sp modelId="{74351E6D-023C-45FF-AE07-5FE7769DAA39}">
      <dsp:nvSpPr>
        <dsp:cNvPr id="0" name=""/>
        <dsp:cNvSpPr/>
      </dsp:nvSpPr>
      <dsp:spPr>
        <a:xfrm>
          <a:off x="0" y="532831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Playing “keep away” = a detention</a:t>
          </a:r>
        </a:p>
      </dsp:txBody>
      <dsp:txXfrm>
        <a:off x="17563" y="5345877"/>
        <a:ext cx="11568610" cy="324648"/>
      </dsp:txXfrm>
    </dsp:sp>
    <dsp:sp modelId="{C2BCA0AA-CF63-42F6-9AB1-EB54285FFBBD}">
      <dsp:nvSpPr>
        <dsp:cNvPr id="0" name=""/>
        <dsp:cNvSpPr/>
      </dsp:nvSpPr>
      <dsp:spPr>
        <a:xfrm>
          <a:off x="0" y="5731289"/>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latin typeface="Calibri Light" panose="020F0302020204030204"/>
            </a:rPr>
            <a:t>Yoga </a:t>
          </a:r>
          <a:r>
            <a:rPr lang="en-US" sz="1500" kern="1200"/>
            <a:t>pants/ leggings/ are not allowed.</a:t>
          </a:r>
          <a:r>
            <a:rPr lang="en-US" sz="1500" kern="1200">
              <a:latin typeface="Calibri Light" panose="020F0302020204030204"/>
            </a:rPr>
            <a:t> </a:t>
          </a:r>
          <a:r>
            <a:rPr lang="en-US" sz="1500" kern="1200"/>
            <a:t> Not even during dress down days. Dress code violations earn detentions</a:t>
          </a:r>
        </a:p>
      </dsp:txBody>
      <dsp:txXfrm>
        <a:off x="17563" y="5748852"/>
        <a:ext cx="11568610" cy="324648"/>
      </dsp:txXfrm>
    </dsp:sp>
    <dsp:sp modelId="{C9BD223A-95CC-48D1-9E03-C0845243DD72}">
      <dsp:nvSpPr>
        <dsp:cNvPr id="0" name=""/>
        <dsp:cNvSpPr/>
      </dsp:nvSpPr>
      <dsp:spPr>
        <a:xfrm>
          <a:off x="0" y="613426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You are not to go to the Deans’ office during class to argue a detention. You will be turned away.</a:t>
          </a:r>
          <a:r>
            <a:rPr lang="en-US" sz="1500" kern="1200">
              <a:latin typeface="Calibri Light" panose="020F0302020204030204"/>
            </a:rPr>
            <a:t> </a:t>
          </a:r>
          <a:endParaRPr lang="en-US" sz="1500" kern="1200"/>
        </a:p>
      </dsp:txBody>
      <dsp:txXfrm>
        <a:off x="17563" y="6151827"/>
        <a:ext cx="11568610" cy="324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DD956D-F397-4C9F-AF77-DCF4F8F9AE48}">
      <dsp:nvSpPr>
        <dsp:cNvPr id="0" name=""/>
        <dsp:cNvSpPr/>
      </dsp:nvSpPr>
      <dsp:spPr>
        <a:xfrm>
          <a:off x="0" y="2505"/>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E53C45-FF6D-4F4F-B76A-1EDDE930FF47}">
      <dsp:nvSpPr>
        <dsp:cNvPr id="0" name=""/>
        <dsp:cNvSpPr/>
      </dsp:nvSpPr>
      <dsp:spPr>
        <a:xfrm>
          <a:off x="0" y="2505"/>
          <a:ext cx="10515600" cy="854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a:t>1</a:t>
          </a:r>
          <a:r>
            <a:rPr lang="en-US" sz="3400" b="1" kern="1200" baseline="30000"/>
            <a:t>st</a:t>
          </a:r>
          <a:r>
            <a:rPr lang="en-US" sz="3400" b="1" kern="1200"/>
            <a:t> Violation – Detention  </a:t>
          </a:r>
          <a:endParaRPr lang="en-US" sz="3400" kern="1200"/>
        </a:p>
      </dsp:txBody>
      <dsp:txXfrm>
        <a:off x="0" y="2505"/>
        <a:ext cx="10515600" cy="854336"/>
      </dsp:txXfrm>
    </dsp:sp>
    <dsp:sp modelId="{5EC9F8E5-F458-4A73-8F1C-72F014845B3F}">
      <dsp:nvSpPr>
        <dsp:cNvPr id="0" name=""/>
        <dsp:cNvSpPr/>
      </dsp:nvSpPr>
      <dsp:spPr>
        <a:xfrm>
          <a:off x="0" y="85684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C7416A-0911-4FDD-AB02-5D4AE737C633}">
      <dsp:nvSpPr>
        <dsp:cNvPr id="0" name=""/>
        <dsp:cNvSpPr/>
      </dsp:nvSpPr>
      <dsp:spPr>
        <a:xfrm>
          <a:off x="0" y="856841"/>
          <a:ext cx="10515600" cy="854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Parent notification submit phone to main office</a:t>
          </a:r>
        </a:p>
      </dsp:txBody>
      <dsp:txXfrm>
        <a:off x="0" y="856841"/>
        <a:ext cx="10515600" cy="854336"/>
      </dsp:txXfrm>
    </dsp:sp>
    <dsp:sp modelId="{8AFFDF53-5784-43E5-8AFC-B90D2D618036}">
      <dsp:nvSpPr>
        <dsp:cNvPr id="0" name=""/>
        <dsp:cNvSpPr/>
      </dsp:nvSpPr>
      <dsp:spPr>
        <a:xfrm>
          <a:off x="0" y="1711178"/>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3526FF-76F2-4237-89E1-3D9A21E154D7}">
      <dsp:nvSpPr>
        <dsp:cNvPr id="0" name=""/>
        <dsp:cNvSpPr/>
      </dsp:nvSpPr>
      <dsp:spPr>
        <a:xfrm>
          <a:off x="0" y="1711178"/>
          <a:ext cx="10515600" cy="854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a:t>2nd Violation – Saturday Detention</a:t>
          </a:r>
          <a:endParaRPr lang="en-US" sz="3400" kern="1200"/>
        </a:p>
      </dsp:txBody>
      <dsp:txXfrm>
        <a:off x="0" y="1711178"/>
        <a:ext cx="10515600" cy="854336"/>
      </dsp:txXfrm>
    </dsp:sp>
    <dsp:sp modelId="{255B8CBE-D6F0-4B55-8E01-760CAF3469ED}">
      <dsp:nvSpPr>
        <dsp:cNvPr id="0" name=""/>
        <dsp:cNvSpPr/>
      </dsp:nvSpPr>
      <dsp:spPr>
        <a:xfrm>
          <a:off x="0" y="256551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72DFD7-E85B-4FB8-965F-440A1EE1118F}">
      <dsp:nvSpPr>
        <dsp:cNvPr id="0" name=""/>
        <dsp:cNvSpPr/>
      </dsp:nvSpPr>
      <dsp:spPr>
        <a:xfrm>
          <a:off x="0" y="2565514"/>
          <a:ext cx="10515600" cy="854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Parent notification submit phone to administration</a:t>
          </a:r>
        </a:p>
      </dsp:txBody>
      <dsp:txXfrm>
        <a:off x="0" y="2565514"/>
        <a:ext cx="10515600" cy="854336"/>
      </dsp:txXfrm>
    </dsp:sp>
    <dsp:sp modelId="{5D3888AC-5759-45EB-A598-7BD7D78F5F5F}">
      <dsp:nvSpPr>
        <dsp:cNvPr id="0" name=""/>
        <dsp:cNvSpPr/>
      </dsp:nvSpPr>
      <dsp:spPr>
        <a:xfrm>
          <a:off x="0" y="341985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582330-79C1-40A6-BD6A-549CFA6A8B17}">
      <dsp:nvSpPr>
        <dsp:cNvPr id="0" name=""/>
        <dsp:cNvSpPr/>
      </dsp:nvSpPr>
      <dsp:spPr>
        <a:xfrm>
          <a:off x="0" y="3419850"/>
          <a:ext cx="10515600" cy="854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a:t>3</a:t>
          </a:r>
          <a:r>
            <a:rPr lang="en-US" sz="3400" b="1" kern="1200" baseline="30000"/>
            <a:t>rd</a:t>
          </a:r>
          <a:r>
            <a:rPr lang="en-US" sz="3400" b="1" kern="1200"/>
            <a:t> Violation – Referral Suspension &amp; Behavior Probation</a:t>
          </a:r>
          <a:endParaRPr lang="en-US" sz="3400" kern="1200"/>
        </a:p>
      </dsp:txBody>
      <dsp:txXfrm>
        <a:off x="0" y="3419850"/>
        <a:ext cx="10515600" cy="854336"/>
      </dsp:txXfrm>
    </dsp:sp>
    <dsp:sp modelId="{3A2465D4-683C-4339-B786-A14EE0D4FB35}">
      <dsp:nvSpPr>
        <dsp:cNvPr id="0" name=""/>
        <dsp:cNvSpPr/>
      </dsp:nvSpPr>
      <dsp:spPr>
        <a:xfrm>
          <a:off x="0" y="4274187"/>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EE23E4-EA46-44AC-A2D1-12851A896D1E}">
      <dsp:nvSpPr>
        <dsp:cNvPr id="0" name=""/>
        <dsp:cNvSpPr/>
      </dsp:nvSpPr>
      <dsp:spPr>
        <a:xfrm>
          <a:off x="0" y="4274187"/>
          <a:ext cx="10515600" cy="854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Device must be picked up by a legal guardian</a:t>
          </a:r>
        </a:p>
      </dsp:txBody>
      <dsp:txXfrm>
        <a:off x="0" y="4274187"/>
        <a:ext cx="10515600" cy="8543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a:p>
          <a:pPr marL="0" lvl="0" indent="0" algn="l" defTabSz="800100">
            <a:lnSpc>
              <a:spcPts val="1500"/>
            </a:lnSpc>
            <a:spcBef>
              <a:spcPct val="0"/>
            </a:spcBef>
            <a:spcAft>
              <a:spcPct val="35000"/>
            </a:spcAft>
            <a:buNone/>
          </a:pPr>
          <a:endParaRPr lang="en-US" sz="1800" b="1" kern="1200">
            <a:solidFill>
              <a:schemeClr val="tx1"/>
            </a:solidFill>
          </a:endParaRPr>
        </a:p>
        <a:p>
          <a:pPr marL="0" lvl="0" indent="0" algn="l" defTabSz="800100">
            <a:lnSpc>
              <a:spcPts val="1500"/>
            </a:lnSpc>
            <a:spcBef>
              <a:spcPct val="0"/>
            </a:spcBef>
            <a:spcAft>
              <a:spcPct val="35000"/>
            </a:spcAft>
            <a:buNone/>
          </a:pPr>
          <a:r>
            <a:rPr lang="en-US" sz="1100" b="0" i="1" kern="1200">
              <a:solidFill>
                <a:schemeClr val="tx1"/>
              </a:solidFill>
            </a:rPr>
            <a:t>Conceirge email sent to parents</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3D3702-194C-4037-90D0-825840102074}" type="datetimeFigureOut">
              <a:rPr lang="en-US" smtClean="0"/>
              <a:t>8/18/2025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B06D2-75FE-4F3A-ABC4-B3ABBA11FDCF}" type="slidenum">
              <a:rPr lang="en-US" smtClean="0"/>
              <a:t>‹#›</a:t>
            </a:fld>
            <a:endParaRPr lang="en-US"/>
          </a:p>
        </p:txBody>
      </p:sp>
    </p:spTree>
    <p:extLst>
      <p:ext uri="{BB962C8B-B14F-4D97-AF65-F5344CB8AC3E}">
        <p14:creationId xmlns:p14="http://schemas.microsoft.com/office/powerpoint/2010/main" val="1012836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a:p>
        </p:txBody>
      </p:sp>
    </p:spTree>
    <p:extLst>
      <p:ext uri="{BB962C8B-B14F-4D97-AF65-F5344CB8AC3E}">
        <p14:creationId xmlns:p14="http://schemas.microsoft.com/office/powerpoint/2010/main" val="1664122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useBgFill="1">
        <p:nvSpPr>
          <p:cNvPr id="9" name="Graphic 10">
            <a:extLst>
              <a:ext uri="{FF2B5EF4-FFF2-40B4-BE49-F238E27FC236}">
                <a16:creationId xmlns:a16="http://schemas.microsoft.com/office/drawing/2014/main" id="{700F5C96-E2D7-4D19-99B6-D56001B8D3D4}"/>
              </a:ext>
              <a:ext uri="{C183D7F6-B498-43B3-948B-1728B52AA6E4}">
                <adec:decorative xmlns:adec="http://schemas.microsoft.com/office/drawing/2017/decorative" val="1"/>
              </a:ext>
            </a:extLst>
          </p:cNvPr>
          <p:cNvSpPr/>
          <p:nvPr userDrawn="1"/>
        </p:nvSpPr>
        <p:spPr>
          <a:xfrm rot="2700000">
            <a:off x="10891156" y="241085"/>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0" name="Oval 9">
            <a:extLst>
              <a:ext uri="{FF2B5EF4-FFF2-40B4-BE49-F238E27FC236}">
                <a16:creationId xmlns:a16="http://schemas.microsoft.com/office/drawing/2014/main" id="{C3AFF211-012D-43E4-B59F-BAFA07FEE0EF}"/>
              </a:ext>
              <a:ext uri="{C183D7F6-B498-43B3-948B-1728B52AA6E4}">
                <adec:decorative xmlns:adec="http://schemas.microsoft.com/office/drawing/2017/decorative" val="1"/>
              </a:ext>
            </a:extLst>
          </p:cNvPr>
          <p:cNvSpPr/>
          <p:nvPr userDrawn="1"/>
        </p:nvSpPr>
        <p:spPr>
          <a:xfrm rot="10800000">
            <a:off x="10734076" y="1394142"/>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p:nvSpPr>
          <p:cNvPr id="11" name="Title 1">
            <a:extLst>
              <a:ext uri="{FF2B5EF4-FFF2-40B4-BE49-F238E27FC236}">
                <a16:creationId xmlns:a16="http://schemas.microsoft.com/office/drawing/2014/main" id="{6525CA5D-5FF0-4FEA-A2FC-2239486D981A}"/>
              </a:ext>
            </a:extLst>
          </p:cNvPr>
          <p:cNvSpPr>
            <a:spLocks noGrp="1"/>
          </p:cNvSpPr>
          <p:nvPr>
            <p:ph type="title"/>
          </p:nvPr>
        </p:nvSpPr>
        <p:spPr>
          <a:xfrm>
            <a:off x="457199" y="566490"/>
            <a:ext cx="11238347" cy="1502704"/>
          </a:xfrm>
        </p:spPr>
        <p:txBody>
          <a:bodyPr anchor="ctr">
            <a:normAutofit/>
          </a:bodyPr>
          <a:lstStyle/>
          <a:p>
            <a:r>
              <a:rPr lang="en-US">
                <a:cs typeface="Segoe UI" panose="020B0502040204020203" pitchFamily="34" charset="0"/>
              </a:rPr>
              <a:t>Click to edit Master title style</a:t>
            </a:r>
          </a:p>
        </p:txBody>
      </p:sp>
      <p:sp>
        <p:nvSpPr>
          <p:cNvPr id="3" name="Content Placeholder 2">
            <a:extLst>
              <a:ext uri="{FF2B5EF4-FFF2-40B4-BE49-F238E27FC236}">
                <a16:creationId xmlns:a16="http://schemas.microsoft.com/office/drawing/2014/main" id="{A3976CE4-35AA-4B7D-B1D9-AFEC56F1F97C}"/>
              </a:ext>
            </a:extLst>
          </p:cNvPr>
          <p:cNvSpPr>
            <a:spLocks noGrp="1"/>
          </p:cNvSpPr>
          <p:nvPr>
            <p:ph sz="quarter" idx="14" hasCustomPrompt="1"/>
          </p:nvPr>
        </p:nvSpPr>
        <p:spPr>
          <a:xfrm>
            <a:off x="457201" y="2286000"/>
            <a:ext cx="5435600" cy="4005263"/>
          </a:xfrm>
        </p:spPr>
        <p:txBody>
          <a:bodyPr>
            <a:normAutofit/>
          </a:bodyPr>
          <a:lstStyle>
            <a:lvl1pPr marL="0" indent="0">
              <a:lnSpc>
                <a:spcPct val="100000"/>
              </a:lnSpc>
              <a:spcBef>
                <a:spcPts val="1000"/>
              </a:spcBef>
              <a:buNone/>
              <a:defRPr sz="1800" baseline="0"/>
            </a:lvl1pPr>
            <a:lvl2pPr marL="457200" indent="0">
              <a:lnSpc>
                <a:spcPct val="100000"/>
              </a:lnSpc>
              <a:spcBef>
                <a:spcPts val="1000"/>
              </a:spcBef>
              <a:buNone/>
              <a:defRPr/>
            </a:lvl2pPr>
            <a:lvl3pPr marL="914400" indent="0">
              <a:lnSpc>
                <a:spcPct val="100000"/>
              </a:lnSpc>
              <a:spcBef>
                <a:spcPts val="1000"/>
              </a:spcBef>
              <a:buNone/>
              <a:defRPr/>
            </a:lvl3pPr>
            <a:lvl4pPr marL="1371600" indent="0">
              <a:lnSpc>
                <a:spcPct val="100000"/>
              </a:lnSpc>
              <a:spcBef>
                <a:spcPts val="1000"/>
              </a:spcBef>
              <a:buNone/>
              <a:defRPr/>
            </a:lvl4pPr>
            <a:lvl5pPr marL="1828800" indent="0">
              <a:lnSpc>
                <a:spcPct val="100000"/>
              </a:lnSpc>
              <a:spcBef>
                <a:spcPts val="1000"/>
              </a:spcBef>
              <a:buNone/>
              <a:defRPr/>
            </a:lvl5pPr>
          </a:lstStyle>
          <a:p>
            <a:pPr lvl="0"/>
            <a:r>
              <a:rPr lang="en-US"/>
              <a:t>Object</a:t>
            </a:r>
          </a:p>
        </p:txBody>
      </p:sp>
      <p:sp>
        <p:nvSpPr>
          <p:cNvPr id="20" name="Picture Placeholder 18">
            <a:extLst>
              <a:ext uri="{FF2B5EF4-FFF2-40B4-BE49-F238E27FC236}">
                <a16:creationId xmlns:a16="http://schemas.microsoft.com/office/drawing/2014/main" id="{CA50A35E-7645-4F70-8ADA-229A6593E79D}"/>
              </a:ext>
            </a:extLst>
          </p:cNvPr>
          <p:cNvSpPr>
            <a:spLocks noGrp="1"/>
          </p:cNvSpPr>
          <p:nvPr>
            <p:ph type="pic" sz="quarter" idx="13" hasCustomPrompt="1"/>
          </p:nvPr>
        </p:nvSpPr>
        <p:spPr>
          <a:xfrm>
            <a:off x="6207125" y="2286000"/>
            <a:ext cx="5435600" cy="4038600"/>
          </a:xfrm>
        </p:spPr>
        <p:txBody>
          <a:bodyPr>
            <a:normAutofit/>
          </a:bodyPr>
          <a:lstStyle>
            <a:lvl1pPr marL="0" indent="0" algn="ctr">
              <a:buNone/>
              <a:defRPr sz="2000"/>
            </a:lvl1pPr>
          </a:lstStyle>
          <a:p>
            <a:r>
              <a:rPr lang="en-US"/>
              <a:t>Insert photo here</a:t>
            </a:r>
          </a:p>
        </p:txBody>
      </p:sp>
      <p:sp>
        <p:nvSpPr>
          <p:cNvPr id="15" name="Date Placeholder 4">
            <a:extLst>
              <a:ext uri="{FF2B5EF4-FFF2-40B4-BE49-F238E27FC236}">
                <a16:creationId xmlns:a16="http://schemas.microsoft.com/office/drawing/2014/main" id="{0190A104-68BF-4430-B596-8DF4AAFD6BA4}"/>
              </a:ext>
            </a:extLst>
          </p:cNvPr>
          <p:cNvSpPr>
            <a:spLocks noGrp="1"/>
          </p:cNvSpPr>
          <p:nvPr>
            <p:ph type="dt" sz="half" idx="10"/>
          </p:nvPr>
        </p:nvSpPr>
        <p:spPr>
          <a:xfrm>
            <a:off x="838200" y="6400800"/>
            <a:ext cx="2743200" cy="365125"/>
          </a:xfrm>
        </p:spPr>
        <p:txBody>
          <a:bodyPr/>
          <a:lstStyle/>
          <a:p>
            <a:r>
              <a:rPr lang="en-US"/>
              <a:t>2/2/20XX</a:t>
            </a:r>
          </a:p>
        </p:txBody>
      </p:sp>
      <p:sp>
        <p:nvSpPr>
          <p:cNvPr id="16" name="Footer Placeholder 5">
            <a:extLst>
              <a:ext uri="{FF2B5EF4-FFF2-40B4-BE49-F238E27FC236}">
                <a16:creationId xmlns:a16="http://schemas.microsoft.com/office/drawing/2014/main" id="{8CCC4275-F340-400B-8C07-11B2A7B22D7D}"/>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7" name="Slide Number Placeholder 6">
            <a:extLst>
              <a:ext uri="{FF2B5EF4-FFF2-40B4-BE49-F238E27FC236}">
                <a16:creationId xmlns:a16="http://schemas.microsoft.com/office/drawing/2014/main" id="{9C38366E-8B47-475F-9F64-91C075E2FE0A}"/>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Tree>
    <p:extLst>
      <p:ext uri="{BB962C8B-B14F-4D97-AF65-F5344CB8AC3E}">
        <p14:creationId xmlns:p14="http://schemas.microsoft.com/office/powerpoint/2010/main" val="21903040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DDE94BA-93DF-4A00-A48C-185D23B2FF6B}"/>
              </a:ext>
            </a:extLst>
          </p:cNvPr>
          <p:cNvSpPr>
            <a:spLocks noGrp="1"/>
          </p:cNvSpPr>
          <p:nvPr>
            <p:ph type="ctrTitle"/>
          </p:nvPr>
        </p:nvSpPr>
        <p:spPr>
          <a:xfrm>
            <a:off x="5430848" y="728905"/>
            <a:ext cx="5922952" cy="3184274"/>
          </a:xfrm>
        </p:spPr>
        <p:txBody>
          <a:bodyPr anchor="b">
            <a:normAutofit/>
          </a:bodyPr>
          <a:lstStyle/>
          <a:p>
            <a:pPr algn="l"/>
            <a:r>
              <a:rPr lang="en-US" sz="5400"/>
              <a:t>Click to edit Master title style</a:t>
            </a:r>
          </a:p>
        </p:txBody>
      </p:sp>
      <p:sp>
        <p:nvSpPr>
          <p:cNvPr id="11" name="Subtitle 2">
            <a:extLst>
              <a:ext uri="{FF2B5EF4-FFF2-40B4-BE49-F238E27FC236}">
                <a16:creationId xmlns:a16="http://schemas.microsoft.com/office/drawing/2014/main" id="{4DBB12C2-98A6-4E7C-8122-E2EE21BFC7E7}"/>
              </a:ext>
            </a:extLst>
          </p:cNvPr>
          <p:cNvSpPr>
            <a:spLocks noGrp="1"/>
          </p:cNvSpPr>
          <p:nvPr>
            <p:ph type="subTitle" idx="1"/>
          </p:nvPr>
        </p:nvSpPr>
        <p:spPr>
          <a:xfrm>
            <a:off x="5397967" y="4072044"/>
            <a:ext cx="5942079" cy="1495379"/>
          </a:xfrm>
        </p:spPr>
        <p:txBody>
          <a:bodyPr/>
          <a:lstStyle>
            <a:lvl1pPr marL="0" indent="0">
              <a:buClr>
                <a:schemeClr val="accent6"/>
              </a:buClr>
              <a:buNone/>
              <a:defRPr/>
            </a:lvl1pPr>
          </a:lstStyle>
          <a:p>
            <a:pPr algn="l"/>
            <a:r>
              <a:rPr lang="en-US"/>
              <a:t>Click to edit Master subtitle style</a:t>
            </a:r>
          </a:p>
        </p:txBody>
      </p:sp>
      <p:sp>
        <p:nvSpPr>
          <p:cNvPr id="18" name="Date Placeholder 10">
            <a:extLst>
              <a:ext uri="{FF2B5EF4-FFF2-40B4-BE49-F238E27FC236}">
                <a16:creationId xmlns:a16="http://schemas.microsoft.com/office/drawing/2014/main" id="{AC49D1E9-8FDA-48E9-88F2-80DF0F22B64A}"/>
              </a:ext>
            </a:extLst>
          </p:cNvPr>
          <p:cNvSpPr>
            <a:spLocks noGrp="1"/>
          </p:cNvSpPr>
          <p:nvPr>
            <p:ph type="dt" sz="half" idx="10"/>
          </p:nvPr>
        </p:nvSpPr>
        <p:spPr>
          <a:xfrm>
            <a:off x="838200" y="6400800"/>
            <a:ext cx="2743200" cy="365125"/>
          </a:xfrm>
        </p:spPr>
        <p:txBody>
          <a:bodyPr/>
          <a:lstStyle/>
          <a:p>
            <a:r>
              <a:rPr lang="en-US"/>
              <a:t>2/2/20XX</a:t>
            </a:r>
          </a:p>
        </p:txBody>
      </p:sp>
      <p:sp>
        <p:nvSpPr>
          <p:cNvPr id="19" name="Footer Placeholder 11">
            <a:extLst>
              <a:ext uri="{FF2B5EF4-FFF2-40B4-BE49-F238E27FC236}">
                <a16:creationId xmlns:a16="http://schemas.microsoft.com/office/drawing/2014/main" id="{C4FC0EA3-7981-40EF-88D1-1AAF5E60F28B}"/>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20" name="Slide Number Placeholder 12">
            <a:extLst>
              <a:ext uri="{FF2B5EF4-FFF2-40B4-BE49-F238E27FC236}">
                <a16:creationId xmlns:a16="http://schemas.microsoft.com/office/drawing/2014/main" id="{E6BA146E-DA8D-460D-962E-8D54A903DF6D}"/>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16" name="Picture Placeholder 15">
            <a:extLst>
              <a:ext uri="{FF2B5EF4-FFF2-40B4-BE49-F238E27FC236}">
                <a16:creationId xmlns:a16="http://schemas.microsoft.com/office/drawing/2014/main" id="{3D93F340-CFEF-4E87-A7A5-E9177B914DB5}"/>
              </a:ext>
            </a:extLst>
          </p:cNvPr>
          <p:cNvSpPr>
            <a:spLocks noGrp="1"/>
          </p:cNvSpPr>
          <p:nvPr>
            <p:ph type="pic" sz="quarter" idx="13" hasCustomPrompt="1"/>
          </p:nvPr>
        </p:nvSpPr>
        <p:spPr>
          <a:xfrm>
            <a:off x="679450" y="574675"/>
            <a:ext cx="4311650" cy="2820988"/>
          </a:xfrm>
          <a:custGeom>
            <a:avLst/>
            <a:gdLst>
              <a:gd name="connsiteX0" fmla="*/ 337233 w 4311650"/>
              <a:gd name="connsiteY0" fmla="*/ 0 h 2820988"/>
              <a:gd name="connsiteX1" fmla="*/ 1035594 w 4311650"/>
              <a:gd name="connsiteY1" fmla="*/ 0 h 2820988"/>
              <a:gd name="connsiteX2" fmla="*/ 1035443 w 4311650"/>
              <a:gd name="connsiteY2" fmla="*/ 749 h 2820988"/>
              <a:gd name="connsiteX3" fmla="*/ 1209844 w 4311650"/>
              <a:gd name="connsiteY3" fmla="*/ 175150 h 2820988"/>
              <a:gd name="connsiteX4" fmla="*/ 1384245 w 4311650"/>
              <a:gd name="connsiteY4" fmla="*/ 749 h 2820988"/>
              <a:gd name="connsiteX5" fmla="*/ 1384094 w 4311650"/>
              <a:gd name="connsiteY5" fmla="*/ 0 h 2820988"/>
              <a:gd name="connsiteX6" fmla="*/ 4311650 w 4311650"/>
              <a:gd name="connsiteY6" fmla="*/ 0 h 2820988"/>
              <a:gd name="connsiteX7" fmla="*/ 4311650 w 4311650"/>
              <a:gd name="connsiteY7" fmla="*/ 2820988 h 2820988"/>
              <a:gd name="connsiteX8" fmla="*/ 0 w 4311650"/>
              <a:gd name="connsiteY8" fmla="*/ 2820988 h 2820988"/>
              <a:gd name="connsiteX9" fmla="*/ 0 w 4311650"/>
              <a:gd name="connsiteY9" fmla="*/ 337233 h 2820988"/>
              <a:gd name="connsiteX10" fmla="*/ 100372 w 4311650"/>
              <a:gd name="connsiteY10" fmla="*/ 236861 h 2820988"/>
              <a:gd name="connsiteX11" fmla="*/ 328865 w 4311650"/>
              <a:gd name="connsiteY11" fmla="*/ 465355 h 2820988"/>
              <a:gd name="connsiteX12" fmla="*/ 459438 w 4311650"/>
              <a:gd name="connsiteY12" fmla="*/ 465355 h 2820988"/>
              <a:gd name="connsiteX13" fmla="*/ 459438 w 4311650"/>
              <a:gd name="connsiteY13" fmla="*/ 334783 h 2820988"/>
              <a:gd name="connsiteX14" fmla="*/ 230944 w 4311650"/>
              <a:gd name="connsiteY14" fmla="*/ 106289 h 282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11650" h="2820988">
                <a:moveTo>
                  <a:pt x="337233" y="0"/>
                </a:moveTo>
                <a:lnTo>
                  <a:pt x="1035594" y="0"/>
                </a:lnTo>
                <a:lnTo>
                  <a:pt x="1035443" y="749"/>
                </a:lnTo>
                <a:cubicBezTo>
                  <a:pt x="1035443" y="97068"/>
                  <a:pt x="1113525" y="175150"/>
                  <a:pt x="1209844" y="175150"/>
                </a:cubicBezTo>
                <a:cubicBezTo>
                  <a:pt x="1306163" y="175150"/>
                  <a:pt x="1384245" y="97068"/>
                  <a:pt x="1384245" y="749"/>
                </a:cubicBezTo>
                <a:lnTo>
                  <a:pt x="1384094" y="0"/>
                </a:lnTo>
                <a:lnTo>
                  <a:pt x="4311650" y="0"/>
                </a:lnTo>
                <a:lnTo>
                  <a:pt x="4311650" y="2820988"/>
                </a:lnTo>
                <a:lnTo>
                  <a:pt x="0" y="2820988"/>
                </a:lnTo>
                <a:lnTo>
                  <a:pt x="0" y="337233"/>
                </a:lnTo>
                <a:lnTo>
                  <a:pt x="100372" y="236861"/>
                </a:lnTo>
                <a:lnTo>
                  <a:pt x="328865" y="465355"/>
                </a:lnTo>
                <a:cubicBezTo>
                  <a:pt x="364921" y="501411"/>
                  <a:pt x="423382" y="501411"/>
                  <a:pt x="459438" y="465355"/>
                </a:cubicBezTo>
                <a:cubicBezTo>
                  <a:pt x="495494" y="429299"/>
                  <a:pt x="495498" y="370842"/>
                  <a:pt x="459438" y="334783"/>
                </a:cubicBezTo>
                <a:lnTo>
                  <a:pt x="230944" y="106289"/>
                </a:lnTo>
                <a:close/>
              </a:path>
            </a:pathLst>
          </a:custGeom>
        </p:spPr>
        <p:txBody>
          <a:bodyPr wrap="square">
            <a:noAutofit/>
          </a:bodyPr>
          <a:lstStyle>
            <a:lvl1pPr marL="0" indent="0" algn="ctr">
              <a:buNone/>
              <a:defRPr sz="2000"/>
            </a:lvl1pPr>
          </a:lstStyle>
          <a:p>
            <a:r>
              <a:rPr lang="en-US"/>
              <a:t>Insert photo here</a:t>
            </a:r>
          </a:p>
        </p:txBody>
      </p:sp>
      <p:sp>
        <p:nvSpPr>
          <p:cNvPr id="26" name="Picture Placeholder 23">
            <a:extLst>
              <a:ext uri="{FF2B5EF4-FFF2-40B4-BE49-F238E27FC236}">
                <a16:creationId xmlns:a16="http://schemas.microsoft.com/office/drawing/2014/main" id="{CE34FBF6-A149-4B42-B3B9-271F169AFFA8}"/>
              </a:ext>
            </a:extLst>
          </p:cNvPr>
          <p:cNvSpPr>
            <a:spLocks noGrp="1"/>
          </p:cNvSpPr>
          <p:nvPr>
            <p:ph type="pic" sz="quarter" idx="14" hasCustomPrompt="1"/>
          </p:nvPr>
        </p:nvSpPr>
        <p:spPr>
          <a:xfrm>
            <a:off x="679450" y="3487738"/>
            <a:ext cx="4311650" cy="2833687"/>
          </a:xfrm>
        </p:spPr>
        <p:txBody>
          <a:bodyPr>
            <a:normAutofit/>
          </a:bodyPr>
          <a:lstStyle>
            <a:lvl1pPr marL="0" indent="0" algn="ctr">
              <a:buNone/>
              <a:defRPr sz="2000"/>
            </a:lvl1pPr>
          </a:lstStyle>
          <a:p>
            <a:r>
              <a:rPr lang="en-US"/>
              <a:t>Insert photo here</a:t>
            </a:r>
          </a:p>
        </p:txBody>
      </p:sp>
      <p:grpSp>
        <p:nvGrpSpPr>
          <p:cNvPr id="17" name="Group 16">
            <a:extLst>
              <a:ext uri="{FF2B5EF4-FFF2-40B4-BE49-F238E27FC236}">
                <a16:creationId xmlns:a16="http://schemas.microsoft.com/office/drawing/2014/main" id="{7CDB6B12-76FD-4280-86DE-B351366A1BC9}"/>
              </a:ext>
              <a:ext uri="{C183D7F6-B498-43B3-948B-1728B52AA6E4}">
                <adec:decorative xmlns:adec="http://schemas.microsoft.com/office/drawing/2017/decorative" val="1"/>
              </a:ext>
            </a:extLst>
          </p:cNvPr>
          <p:cNvGrpSpPr/>
          <p:nvPr userDrawn="1"/>
        </p:nvGrpSpPr>
        <p:grpSpPr>
          <a:xfrm>
            <a:off x="265908" y="173174"/>
            <a:ext cx="1797787" cy="1668695"/>
            <a:chOff x="265908" y="173174"/>
            <a:chExt cx="1797787" cy="1668695"/>
          </a:xfrm>
        </p:grpSpPr>
        <p:sp useBgFill="1">
          <p:nvSpPr>
            <p:cNvPr id="21" name="Graphic 10">
              <a:extLst>
                <a:ext uri="{FF2B5EF4-FFF2-40B4-BE49-F238E27FC236}">
                  <a16:creationId xmlns:a16="http://schemas.microsoft.com/office/drawing/2014/main" id="{0DCFA73E-0BBC-4BDD-A0D3-396BC9C659B0}"/>
                </a:ext>
              </a:extLst>
            </p:cNvPr>
            <p:cNvSpPr/>
            <p:nvPr/>
          </p:nvSpPr>
          <p:spPr>
            <a:xfrm rot="2700000">
              <a:off x="272028" y="173174"/>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22" name="Oval 21">
              <a:extLst>
                <a:ext uri="{FF2B5EF4-FFF2-40B4-BE49-F238E27FC236}">
                  <a16:creationId xmlns:a16="http://schemas.microsoft.com/office/drawing/2014/main" id="{CA1CA5DB-AEE4-4355-8599-F7BD50C85C79}"/>
                </a:ext>
              </a:extLst>
            </p:cNvPr>
            <p:cNvSpPr/>
            <p:nvPr/>
          </p:nvSpPr>
          <p:spPr>
            <a:xfrm rot="10800000">
              <a:off x="265908" y="1557961"/>
              <a:ext cx="283908" cy="283908"/>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23" name="Oval 22">
              <a:extLst>
                <a:ext uri="{FF2B5EF4-FFF2-40B4-BE49-F238E27FC236}">
                  <a16:creationId xmlns:a16="http://schemas.microsoft.com/office/drawing/2014/main" id="{2005B60E-16D1-4A97-8788-9718DAF6AA95}"/>
                </a:ext>
              </a:extLst>
            </p:cNvPr>
            <p:cNvSpPr/>
            <p:nvPr/>
          </p:nvSpPr>
          <p:spPr>
            <a:xfrm rot="10800000">
              <a:off x="1714894" y="401024"/>
              <a:ext cx="348801" cy="348801"/>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Tree>
    <p:extLst>
      <p:ext uri="{BB962C8B-B14F-4D97-AF65-F5344CB8AC3E}">
        <p14:creationId xmlns:p14="http://schemas.microsoft.com/office/powerpoint/2010/main" val="40725870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FE2DC9A-7C93-4FE3-B388-FB7A243D948E}"/>
              </a:ext>
            </a:extLst>
          </p:cNvPr>
          <p:cNvSpPr>
            <a:spLocks noGrp="1"/>
          </p:cNvSpPr>
          <p:nvPr>
            <p:ph type="title"/>
          </p:nvPr>
        </p:nvSpPr>
        <p:spPr>
          <a:xfrm>
            <a:off x="822352" y="566127"/>
            <a:ext cx="10531448" cy="1386498"/>
          </a:xfrm>
        </p:spPr>
        <p:txBody>
          <a:bodyPr anchor="ctr">
            <a:normAutofit/>
          </a:bodyPr>
          <a:lstStyle>
            <a:lvl1pPr algn="ctr">
              <a:defRPr/>
            </a:lvl1pPr>
          </a:lstStyle>
          <a:p>
            <a:pPr algn="ctr"/>
            <a:r>
              <a:rPr lang="en-US">
                <a:latin typeface="Aller" panose="020B0603020203020204" pitchFamily="34" charset="0"/>
                <a:cs typeface="Segoe UI" panose="020B0502040204020203" pitchFamily="34" charset="0"/>
              </a:rPr>
              <a:t>Click to edit Master title style</a:t>
            </a:r>
          </a:p>
        </p:txBody>
      </p:sp>
      <p:grpSp>
        <p:nvGrpSpPr>
          <p:cNvPr id="13" name="Group 12">
            <a:extLst>
              <a:ext uri="{FF2B5EF4-FFF2-40B4-BE49-F238E27FC236}">
                <a16:creationId xmlns:a16="http://schemas.microsoft.com/office/drawing/2014/main" id="{128A406E-B859-428A-BEC7-33F294F0F71D}"/>
              </a:ext>
              <a:ext uri="{C183D7F6-B498-43B3-948B-1728B52AA6E4}">
                <adec:decorative xmlns:adec="http://schemas.microsoft.com/office/drawing/2017/decorative" val="1"/>
              </a:ext>
            </a:extLst>
          </p:cNvPr>
          <p:cNvGrpSpPr/>
          <p:nvPr userDrawn="1"/>
        </p:nvGrpSpPr>
        <p:grpSpPr>
          <a:xfrm>
            <a:off x="9969500" y="206142"/>
            <a:ext cx="2102143" cy="1530997"/>
            <a:chOff x="9969500" y="206142"/>
            <a:chExt cx="2102143" cy="1530997"/>
          </a:xfrm>
        </p:grpSpPr>
        <p:sp useBgFill="1">
          <p:nvSpPr>
            <p:cNvPr id="14" name="Graphic 10">
              <a:extLst>
                <a:ext uri="{FF2B5EF4-FFF2-40B4-BE49-F238E27FC236}">
                  <a16:creationId xmlns:a16="http://schemas.microsoft.com/office/drawing/2014/main" id="{3B215ABC-BA07-4988-85DE-DE8F4BC0E073}"/>
                </a:ext>
              </a:extLst>
            </p:cNvPr>
            <p:cNvSpPr/>
            <p:nvPr/>
          </p:nvSpPr>
          <p:spPr>
            <a:xfrm rot="2700000">
              <a:off x="11146356" y="206142"/>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5" name="Oval 14">
              <a:extLst>
                <a:ext uri="{FF2B5EF4-FFF2-40B4-BE49-F238E27FC236}">
                  <a16:creationId xmlns:a16="http://schemas.microsoft.com/office/drawing/2014/main" id="{D909885A-5D3C-4D71-A937-69B3D935C302}"/>
                </a:ext>
              </a:extLst>
            </p:cNvPr>
            <p:cNvSpPr/>
            <p:nvPr/>
          </p:nvSpPr>
          <p:spPr>
            <a:xfrm rot="10800000">
              <a:off x="10972800" y="1475479"/>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6" name="Oval 15">
              <a:extLst>
                <a:ext uri="{FF2B5EF4-FFF2-40B4-BE49-F238E27FC236}">
                  <a16:creationId xmlns:a16="http://schemas.microsoft.com/office/drawing/2014/main" id="{1C2CCEA3-5FBC-4911-BC8F-47522E1C7A48}"/>
                </a:ext>
              </a:extLst>
            </p:cNvPr>
            <p:cNvSpPr/>
            <p:nvPr/>
          </p:nvSpPr>
          <p:spPr>
            <a:xfrm rot="10800000">
              <a:off x="9969500" y="380388"/>
              <a:ext cx="642322" cy="642322"/>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8" name="Date Placeholder 2">
            <a:extLst>
              <a:ext uri="{FF2B5EF4-FFF2-40B4-BE49-F238E27FC236}">
                <a16:creationId xmlns:a16="http://schemas.microsoft.com/office/drawing/2014/main" id="{CEBDC8E3-DB7D-444D-B9B6-36628B962FB7}"/>
              </a:ext>
            </a:extLst>
          </p:cNvPr>
          <p:cNvSpPr>
            <a:spLocks noGrp="1"/>
          </p:cNvSpPr>
          <p:nvPr>
            <p:ph type="dt" sz="half" idx="10"/>
          </p:nvPr>
        </p:nvSpPr>
        <p:spPr>
          <a:xfrm>
            <a:off x="838200" y="6400800"/>
            <a:ext cx="2743200" cy="365125"/>
          </a:xfrm>
        </p:spPr>
        <p:txBody>
          <a:bodyPr/>
          <a:lstStyle/>
          <a:p>
            <a:r>
              <a:rPr lang="en-US"/>
              <a:t>2/2/20XX</a:t>
            </a:r>
          </a:p>
        </p:txBody>
      </p:sp>
      <p:sp>
        <p:nvSpPr>
          <p:cNvPr id="19" name="Footer Placeholder 5">
            <a:extLst>
              <a:ext uri="{FF2B5EF4-FFF2-40B4-BE49-F238E27FC236}">
                <a16:creationId xmlns:a16="http://schemas.microsoft.com/office/drawing/2014/main" id="{04CF7828-4D00-4A80-A2C2-488A6CBE1601}"/>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20" name="Slide Number Placeholder 6">
            <a:extLst>
              <a:ext uri="{FF2B5EF4-FFF2-40B4-BE49-F238E27FC236}">
                <a16:creationId xmlns:a16="http://schemas.microsoft.com/office/drawing/2014/main" id="{1A7427F8-39B8-4BCB-8133-43D6D1ABAA7C}"/>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E2EEF69E-6727-40D9-9752-CE0768FA0791}"/>
              </a:ext>
            </a:extLst>
          </p:cNvPr>
          <p:cNvSpPr>
            <a:spLocks noGrp="1"/>
          </p:cNvSpPr>
          <p:nvPr>
            <p:ph sz="quarter" idx="13" hasCustomPrompt="1"/>
          </p:nvPr>
        </p:nvSpPr>
        <p:spPr>
          <a:xfrm>
            <a:off x="1335088" y="1952625"/>
            <a:ext cx="9521825" cy="4049713"/>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Content</a:t>
            </a:r>
          </a:p>
        </p:txBody>
      </p:sp>
    </p:spTree>
    <p:extLst>
      <p:ext uri="{BB962C8B-B14F-4D97-AF65-F5344CB8AC3E}">
        <p14:creationId xmlns:p14="http://schemas.microsoft.com/office/powerpoint/2010/main" val="40512686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693AFB7-EE11-42A5-A443-CEE872841BD5}"/>
              </a:ext>
            </a:extLst>
          </p:cNvPr>
          <p:cNvSpPr>
            <a:spLocks noGrp="1"/>
          </p:cNvSpPr>
          <p:nvPr>
            <p:ph type="title"/>
          </p:nvPr>
        </p:nvSpPr>
        <p:spPr>
          <a:xfrm>
            <a:off x="822352" y="566127"/>
            <a:ext cx="10531448" cy="1386498"/>
          </a:xfrm>
        </p:spPr>
        <p:txBody>
          <a:bodyPr anchor="ctr">
            <a:normAutofit/>
          </a:bodyPr>
          <a:lstStyle>
            <a:lvl1pPr algn="ctr">
              <a:defRPr/>
            </a:lvl1pPr>
          </a:lstStyle>
          <a:p>
            <a:pPr algn="ctr"/>
            <a:r>
              <a:rPr lang="en-US">
                <a:latin typeface="Aller" panose="020B0603020203020204" pitchFamily="34" charset="0"/>
                <a:cs typeface="Segoe UI" panose="020B0502040204020203" pitchFamily="34" charset="0"/>
              </a:rPr>
              <a:t>Click to edit Master title style</a:t>
            </a:r>
          </a:p>
        </p:txBody>
      </p:sp>
      <p:grpSp>
        <p:nvGrpSpPr>
          <p:cNvPr id="7" name="Group 6">
            <a:extLst>
              <a:ext uri="{FF2B5EF4-FFF2-40B4-BE49-F238E27FC236}">
                <a16:creationId xmlns:a16="http://schemas.microsoft.com/office/drawing/2014/main" id="{24365C1B-8502-4C76-A183-977A61681004}"/>
              </a:ext>
              <a:ext uri="{C183D7F6-B498-43B3-948B-1728B52AA6E4}">
                <adec:decorative xmlns:adec="http://schemas.microsoft.com/office/drawing/2017/decorative" val="1"/>
              </a:ext>
            </a:extLst>
          </p:cNvPr>
          <p:cNvGrpSpPr/>
          <p:nvPr userDrawn="1"/>
        </p:nvGrpSpPr>
        <p:grpSpPr>
          <a:xfrm>
            <a:off x="9969500" y="206142"/>
            <a:ext cx="2102143" cy="1530997"/>
            <a:chOff x="9969500" y="206142"/>
            <a:chExt cx="2102143" cy="1530997"/>
          </a:xfrm>
        </p:grpSpPr>
        <p:sp useBgFill="1">
          <p:nvSpPr>
            <p:cNvPr id="8" name="Graphic 10">
              <a:extLst>
                <a:ext uri="{FF2B5EF4-FFF2-40B4-BE49-F238E27FC236}">
                  <a16:creationId xmlns:a16="http://schemas.microsoft.com/office/drawing/2014/main" id="{8B301D95-DC48-420E-A7BA-A8B0209F7CC6}"/>
                </a:ext>
              </a:extLst>
            </p:cNvPr>
            <p:cNvSpPr/>
            <p:nvPr/>
          </p:nvSpPr>
          <p:spPr>
            <a:xfrm rot="2700000">
              <a:off x="11146356" y="206142"/>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9" name="Oval 8">
              <a:extLst>
                <a:ext uri="{FF2B5EF4-FFF2-40B4-BE49-F238E27FC236}">
                  <a16:creationId xmlns:a16="http://schemas.microsoft.com/office/drawing/2014/main" id="{4437A3E9-B343-4F63-8EB3-E20E196ADA6F}"/>
                </a:ext>
              </a:extLst>
            </p:cNvPr>
            <p:cNvSpPr/>
            <p:nvPr/>
          </p:nvSpPr>
          <p:spPr>
            <a:xfrm rot="10800000">
              <a:off x="10972800" y="1475479"/>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0" name="Oval 9">
              <a:extLst>
                <a:ext uri="{FF2B5EF4-FFF2-40B4-BE49-F238E27FC236}">
                  <a16:creationId xmlns:a16="http://schemas.microsoft.com/office/drawing/2014/main" id="{1CE068AC-F212-42BF-A1F0-707A57D7DE65}"/>
                </a:ext>
              </a:extLst>
            </p:cNvPr>
            <p:cNvSpPr/>
            <p:nvPr/>
          </p:nvSpPr>
          <p:spPr>
            <a:xfrm rot="10800000">
              <a:off x="9969500" y="380388"/>
              <a:ext cx="642322" cy="642322"/>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1" name="Date Placeholder 2">
            <a:extLst>
              <a:ext uri="{FF2B5EF4-FFF2-40B4-BE49-F238E27FC236}">
                <a16:creationId xmlns:a16="http://schemas.microsoft.com/office/drawing/2014/main" id="{0538589D-580E-49A3-9B5F-41A31152C491}"/>
              </a:ext>
            </a:extLst>
          </p:cNvPr>
          <p:cNvSpPr>
            <a:spLocks noGrp="1"/>
          </p:cNvSpPr>
          <p:nvPr>
            <p:ph type="dt" sz="half" idx="10"/>
          </p:nvPr>
        </p:nvSpPr>
        <p:spPr>
          <a:xfrm>
            <a:off x="838200" y="6400800"/>
            <a:ext cx="2743200" cy="365125"/>
          </a:xfrm>
        </p:spPr>
        <p:txBody>
          <a:bodyPr/>
          <a:lstStyle/>
          <a:p>
            <a:r>
              <a:rPr lang="en-US"/>
              <a:t>2/2/20XX</a:t>
            </a:r>
          </a:p>
        </p:txBody>
      </p:sp>
      <p:sp>
        <p:nvSpPr>
          <p:cNvPr id="12" name="Footer Placeholder 5">
            <a:extLst>
              <a:ext uri="{FF2B5EF4-FFF2-40B4-BE49-F238E27FC236}">
                <a16:creationId xmlns:a16="http://schemas.microsoft.com/office/drawing/2014/main" id="{9AFEC8BE-6E4C-4E48-A75A-8F63DDB25739}"/>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3" name="Slide Number Placeholder 6">
            <a:extLst>
              <a:ext uri="{FF2B5EF4-FFF2-40B4-BE49-F238E27FC236}">
                <a16:creationId xmlns:a16="http://schemas.microsoft.com/office/drawing/2014/main" id="{3CE8A72A-AC7D-4CE3-9724-0A703AEEB0F5}"/>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8450B9E2-00B0-4447-A8A1-C344DC673C6B}"/>
              </a:ext>
            </a:extLst>
          </p:cNvPr>
          <p:cNvSpPr>
            <a:spLocks noGrp="1"/>
          </p:cNvSpPr>
          <p:nvPr>
            <p:ph sz="quarter" idx="13" hasCustomPrompt="1"/>
          </p:nvPr>
        </p:nvSpPr>
        <p:spPr>
          <a:xfrm>
            <a:off x="1762125" y="2362200"/>
            <a:ext cx="8639175" cy="3314700"/>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p:txBody>
      </p:sp>
    </p:spTree>
    <p:extLst>
      <p:ext uri="{BB962C8B-B14F-4D97-AF65-F5344CB8AC3E}">
        <p14:creationId xmlns:p14="http://schemas.microsoft.com/office/powerpoint/2010/main" val="14113047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D4A9F27B-681F-4AFD-B774-93B4D7E7C4AB}"/>
              </a:ext>
            </a:extLst>
          </p:cNvPr>
          <p:cNvSpPr>
            <a:spLocks noGrp="1"/>
          </p:cNvSpPr>
          <p:nvPr>
            <p:ph type="pic" sz="quarter" idx="13" hasCustomPrompt="1"/>
          </p:nvPr>
        </p:nvSpPr>
        <p:spPr>
          <a:xfrm>
            <a:off x="542925" y="0"/>
            <a:ext cx="11106150" cy="6303588"/>
          </a:xfrm>
          <a:custGeom>
            <a:avLst/>
            <a:gdLst>
              <a:gd name="connsiteX0" fmla="*/ 0 w 11106150"/>
              <a:gd name="connsiteY0" fmla="*/ 0 h 6303588"/>
              <a:gd name="connsiteX1" fmla="*/ 11106150 w 11106150"/>
              <a:gd name="connsiteY1" fmla="*/ 0 h 6303588"/>
              <a:gd name="connsiteX2" fmla="*/ 11106150 w 11106150"/>
              <a:gd name="connsiteY2" fmla="*/ 5562639 h 6303588"/>
              <a:gd name="connsiteX3" fmla="*/ 11105955 w 11106150"/>
              <a:gd name="connsiteY3" fmla="*/ 5562599 h 6303588"/>
              <a:gd name="connsiteX4" fmla="*/ 10938762 w 11106150"/>
              <a:gd name="connsiteY4" fmla="*/ 5729792 h 6303588"/>
              <a:gd name="connsiteX5" fmla="*/ 11105955 w 11106150"/>
              <a:gd name="connsiteY5" fmla="*/ 5896985 h 6303588"/>
              <a:gd name="connsiteX6" fmla="*/ 11106150 w 11106150"/>
              <a:gd name="connsiteY6" fmla="*/ 5896946 h 6303588"/>
              <a:gd name="connsiteX7" fmla="*/ 11106150 w 11106150"/>
              <a:gd name="connsiteY7" fmla="*/ 6303588 h 6303588"/>
              <a:gd name="connsiteX8" fmla="*/ 0 w 11106150"/>
              <a:gd name="connsiteY8" fmla="*/ 6303588 h 6303588"/>
              <a:gd name="connsiteX9" fmla="*/ 0 w 11106150"/>
              <a:gd name="connsiteY9" fmla="*/ 1178324 h 6303588"/>
              <a:gd name="connsiteX10" fmla="*/ 195 w 11106150"/>
              <a:gd name="connsiteY10" fmla="*/ 1178130 h 6303588"/>
              <a:gd name="connsiteX11" fmla="*/ 194290 w 11106150"/>
              <a:gd name="connsiteY11" fmla="*/ 1372225 h 6303588"/>
              <a:gd name="connsiteX12" fmla="*/ 305205 w 11106150"/>
              <a:gd name="connsiteY12" fmla="*/ 1372225 h 6303588"/>
              <a:gd name="connsiteX13" fmla="*/ 305205 w 11106150"/>
              <a:gd name="connsiteY13" fmla="*/ 1261310 h 6303588"/>
              <a:gd name="connsiteX14" fmla="*/ 111110 w 11106150"/>
              <a:gd name="connsiteY14" fmla="*/ 1067214 h 6303588"/>
              <a:gd name="connsiteX15" fmla="*/ 305202 w 11106150"/>
              <a:gd name="connsiteY15" fmla="*/ 873123 h 6303588"/>
              <a:gd name="connsiteX16" fmla="*/ 305202 w 11106150"/>
              <a:gd name="connsiteY16" fmla="*/ 762207 h 6303588"/>
              <a:gd name="connsiteX17" fmla="*/ 194286 w 11106150"/>
              <a:gd name="connsiteY17" fmla="*/ 762207 h 6303588"/>
              <a:gd name="connsiteX18" fmla="*/ 191 w 11106150"/>
              <a:gd name="connsiteY18" fmla="*/ 956302 h 6303588"/>
              <a:gd name="connsiteX19" fmla="*/ 0 w 11106150"/>
              <a:gd name="connsiteY19" fmla="*/ 956111 h 630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06150" h="6303588">
                <a:moveTo>
                  <a:pt x="0" y="0"/>
                </a:moveTo>
                <a:lnTo>
                  <a:pt x="11106150" y="0"/>
                </a:lnTo>
                <a:lnTo>
                  <a:pt x="11106150" y="5562639"/>
                </a:lnTo>
                <a:lnTo>
                  <a:pt x="11105955" y="5562599"/>
                </a:lnTo>
                <a:cubicBezTo>
                  <a:pt x="11013617" y="5562599"/>
                  <a:pt x="10938762" y="5637454"/>
                  <a:pt x="10938762" y="5729792"/>
                </a:cubicBezTo>
                <a:cubicBezTo>
                  <a:pt x="10938762" y="5822130"/>
                  <a:pt x="11013617" y="5896985"/>
                  <a:pt x="11105955" y="5896985"/>
                </a:cubicBezTo>
                <a:lnTo>
                  <a:pt x="11106150" y="5896946"/>
                </a:lnTo>
                <a:lnTo>
                  <a:pt x="11106150" y="6303588"/>
                </a:lnTo>
                <a:lnTo>
                  <a:pt x="0" y="6303588"/>
                </a:lnTo>
                <a:lnTo>
                  <a:pt x="0" y="1178324"/>
                </a:lnTo>
                <a:lnTo>
                  <a:pt x="195" y="1178130"/>
                </a:lnTo>
                <a:lnTo>
                  <a:pt x="194290" y="1372225"/>
                </a:lnTo>
                <a:cubicBezTo>
                  <a:pt x="224917" y="1402853"/>
                  <a:pt x="274577" y="1402853"/>
                  <a:pt x="305205" y="1372225"/>
                </a:cubicBezTo>
                <a:cubicBezTo>
                  <a:pt x="335833" y="1341597"/>
                  <a:pt x="335836" y="1291941"/>
                  <a:pt x="305205" y="1261310"/>
                </a:cubicBezTo>
                <a:lnTo>
                  <a:pt x="111110" y="1067214"/>
                </a:lnTo>
                <a:lnTo>
                  <a:pt x="305202" y="873123"/>
                </a:lnTo>
                <a:cubicBezTo>
                  <a:pt x="335830" y="842495"/>
                  <a:pt x="335833" y="792838"/>
                  <a:pt x="305202" y="762207"/>
                </a:cubicBezTo>
                <a:cubicBezTo>
                  <a:pt x="274574" y="731580"/>
                  <a:pt x="224914" y="731580"/>
                  <a:pt x="194286" y="762207"/>
                </a:cubicBezTo>
                <a:lnTo>
                  <a:pt x="191" y="956302"/>
                </a:lnTo>
                <a:lnTo>
                  <a:pt x="0" y="956111"/>
                </a:lnTo>
                <a:close/>
              </a:path>
            </a:pathLst>
          </a:custGeom>
        </p:spPr>
        <p:txBody>
          <a:bodyPr wrap="square">
            <a:noAutofit/>
          </a:bodyPr>
          <a:lstStyle>
            <a:lvl1pPr marL="0" indent="0" algn="ctr">
              <a:buNone/>
              <a:defRPr sz="2000"/>
            </a:lvl1pPr>
          </a:lstStyle>
          <a:p>
            <a:r>
              <a:rPr lang="en-US"/>
              <a:t>Insert photo here</a:t>
            </a:r>
          </a:p>
        </p:txBody>
      </p:sp>
      <p:sp>
        <p:nvSpPr>
          <p:cNvPr id="2" name="Title 1">
            <a:extLst>
              <a:ext uri="{FF2B5EF4-FFF2-40B4-BE49-F238E27FC236}">
                <a16:creationId xmlns:a16="http://schemas.microsoft.com/office/drawing/2014/main" id="{C5CF2BD1-012F-4FC1-8150-5ABFB71D8000}"/>
              </a:ext>
            </a:extLst>
          </p:cNvPr>
          <p:cNvSpPr>
            <a:spLocks noGrp="1"/>
          </p:cNvSpPr>
          <p:nvPr>
            <p:ph type="title" hasCustomPrompt="1"/>
          </p:nvPr>
        </p:nvSpPr>
        <p:spPr>
          <a:xfrm>
            <a:off x="1209675" y="1188084"/>
            <a:ext cx="4886325" cy="3353435"/>
          </a:xfrm>
        </p:spPr>
        <p:txBody>
          <a:bodyPr anchor="t"/>
          <a:lstStyle>
            <a:lvl1pPr>
              <a:lnSpc>
                <a:spcPct val="110000"/>
              </a:lnSpc>
              <a:spcBef>
                <a:spcPts val="1000"/>
              </a:spcBef>
              <a:defRPr>
                <a:solidFill>
                  <a:schemeClr val="bg1"/>
                </a:solidFill>
                <a:effectLst>
                  <a:outerShdw blurRad="38100" dist="38100" dir="2700000" algn="tl">
                    <a:srgbClr val="000000">
                      <a:alpha val="43137"/>
                    </a:srgbClr>
                  </a:outerShdw>
                </a:effectLst>
              </a:defRPr>
            </a:lvl1pPr>
          </a:lstStyle>
          <a:p>
            <a:r>
              <a:rPr lang="en-US"/>
              <a:t>Click to insert title</a:t>
            </a:r>
          </a:p>
        </p:txBody>
      </p:sp>
      <p:sp>
        <p:nvSpPr>
          <p:cNvPr id="19" name="Text Placeholder 17">
            <a:extLst>
              <a:ext uri="{FF2B5EF4-FFF2-40B4-BE49-F238E27FC236}">
                <a16:creationId xmlns:a16="http://schemas.microsoft.com/office/drawing/2014/main" id="{CA5CDEBD-7143-4A5E-8992-1CC22CCB7DAC}"/>
              </a:ext>
            </a:extLst>
          </p:cNvPr>
          <p:cNvSpPr>
            <a:spLocks noGrp="1"/>
          </p:cNvSpPr>
          <p:nvPr>
            <p:ph type="body" sz="quarter" idx="15" hasCustomPrompt="1"/>
          </p:nvPr>
        </p:nvSpPr>
        <p:spPr>
          <a:xfrm>
            <a:off x="1209675" y="4744720"/>
            <a:ext cx="4886325" cy="802640"/>
          </a:xfrm>
        </p:spPr>
        <p:txBody>
          <a:bodyPr>
            <a:normAutofit/>
          </a:bodyPr>
          <a:lstStyle>
            <a:lvl1pPr marL="0" indent="0">
              <a:buNone/>
              <a:defRPr sz="2800">
                <a:solidFill>
                  <a:schemeClr val="bg1"/>
                </a:solidFill>
                <a:effectLst>
                  <a:outerShdw blurRad="38100" dist="38100" dir="2700000" algn="tl">
                    <a:srgbClr val="000000">
                      <a:alpha val="43137"/>
                    </a:srgbClr>
                  </a:outerShdw>
                </a:effectLst>
              </a:defRPr>
            </a:lvl1pPr>
          </a:lstStyle>
          <a:p>
            <a:pPr lvl="0"/>
            <a:r>
              <a:rPr lang="en-US"/>
              <a:t>Click to insert subtitle</a:t>
            </a:r>
          </a:p>
        </p:txBody>
      </p:sp>
      <p:sp>
        <p:nvSpPr>
          <p:cNvPr id="11" name="Date Placeholder 4">
            <a:extLst>
              <a:ext uri="{FF2B5EF4-FFF2-40B4-BE49-F238E27FC236}">
                <a16:creationId xmlns:a16="http://schemas.microsoft.com/office/drawing/2014/main" id="{3310B848-1DD7-4FAE-9A29-A903AB28D510}"/>
              </a:ext>
            </a:extLst>
          </p:cNvPr>
          <p:cNvSpPr>
            <a:spLocks noGrp="1"/>
          </p:cNvSpPr>
          <p:nvPr>
            <p:ph type="dt" sz="half" idx="10"/>
          </p:nvPr>
        </p:nvSpPr>
        <p:spPr>
          <a:xfrm>
            <a:off x="838200" y="6400800"/>
            <a:ext cx="2743200" cy="365125"/>
          </a:xfrm>
        </p:spPr>
        <p:txBody>
          <a:bodyPr/>
          <a:lstStyle/>
          <a:p>
            <a:r>
              <a:rPr lang="en-US"/>
              <a:t>2/2/20XX</a:t>
            </a:r>
          </a:p>
        </p:txBody>
      </p:sp>
      <p:sp>
        <p:nvSpPr>
          <p:cNvPr id="12" name="Footer Placeholder 10">
            <a:extLst>
              <a:ext uri="{FF2B5EF4-FFF2-40B4-BE49-F238E27FC236}">
                <a16:creationId xmlns:a16="http://schemas.microsoft.com/office/drawing/2014/main" id="{C4EABCE6-B9A0-4478-8470-10FE3275E97D}"/>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3" name="Slide Number Placeholder 11">
            <a:extLst>
              <a:ext uri="{FF2B5EF4-FFF2-40B4-BE49-F238E27FC236}">
                <a16:creationId xmlns:a16="http://schemas.microsoft.com/office/drawing/2014/main" id="{7BC00746-548B-44E3-BCF4-D999C0384B32}"/>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grpSp>
        <p:nvGrpSpPr>
          <p:cNvPr id="17" name="Group 16">
            <a:extLst>
              <a:ext uri="{FF2B5EF4-FFF2-40B4-BE49-F238E27FC236}">
                <a16:creationId xmlns:a16="http://schemas.microsoft.com/office/drawing/2014/main" id="{0C47AB42-9344-4388-8186-987D011AC256}"/>
              </a:ext>
              <a:ext uri="{C183D7F6-B498-43B3-948B-1728B52AA6E4}">
                <adec:decorative xmlns:adec="http://schemas.microsoft.com/office/drawing/2017/decorative" val="1"/>
              </a:ext>
            </a:extLst>
          </p:cNvPr>
          <p:cNvGrpSpPr/>
          <p:nvPr userDrawn="1"/>
        </p:nvGrpSpPr>
        <p:grpSpPr>
          <a:xfrm>
            <a:off x="111772" y="635870"/>
            <a:ext cx="11704301" cy="5261115"/>
            <a:chOff x="111772" y="635870"/>
            <a:chExt cx="11704301" cy="5261115"/>
          </a:xfrm>
        </p:grpSpPr>
        <p:sp useBgFill="1">
          <p:nvSpPr>
            <p:cNvPr id="18" name="Graphic 10">
              <a:extLst>
                <a:ext uri="{FF2B5EF4-FFF2-40B4-BE49-F238E27FC236}">
                  <a16:creationId xmlns:a16="http://schemas.microsoft.com/office/drawing/2014/main" id="{AF670C5B-6404-41AC-9E4B-7079704AD98F}"/>
                </a:ext>
              </a:extLst>
            </p:cNvPr>
            <p:cNvSpPr/>
            <p:nvPr/>
          </p:nvSpPr>
          <p:spPr>
            <a:xfrm rot="2700000">
              <a:off x="111772" y="635870"/>
              <a:ext cx="862695" cy="862695"/>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20" name="Oval 19">
              <a:extLst>
                <a:ext uri="{FF2B5EF4-FFF2-40B4-BE49-F238E27FC236}">
                  <a16:creationId xmlns:a16="http://schemas.microsoft.com/office/drawing/2014/main" id="{06EEC11D-FD72-4E2C-9BE7-0ADDCC1FCDA0}"/>
                </a:ext>
              </a:extLst>
            </p:cNvPr>
            <p:cNvSpPr/>
            <p:nvPr/>
          </p:nvSpPr>
          <p:spPr>
            <a:xfrm rot="10800000">
              <a:off x="11481688" y="5562600"/>
              <a:ext cx="334385" cy="33438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Tree>
    <p:extLst>
      <p:ext uri="{BB962C8B-B14F-4D97-AF65-F5344CB8AC3E}">
        <p14:creationId xmlns:p14="http://schemas.microsoft.com/office/powerpoint/2010/main" val="26415066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C926DD1-2816-4B16-9809-3DD34B7DD0BA}"/>
              </a:ext>
            </a:extLst>
          </p:cNvPr>
          <p:cNvSpPr>
            <a:spLocks noGrp="1"/>
          </p:cNvSpPr>
          <p:nvPr>
            <p:ph type="title"/>
          </p:nvPr>
        </p:nvSpPr>
        <p:spPr>
          <a:xfrm>
            <a:off x="457200" y="544786"/>
            <a:ext cx="11238346" cy="836339"/>
          </a:xfrm>
        </p:spPr>
        <p:txBody>
          <a:bodyPr anchor="t">
            <a:normAutofit/>
          </a:bodyPr>
          <a:lstStyle/>
          <a:p>
            <a:r>
              <a:rPr lang="en-US">
                <a:cs typeface="Segoe UI" panose="020B0502040204020203" pitchFamily="34" charset="0"/>
              </a:rPr>
              <a:t>Click to edit Master title style</a:t>
            </a:r>
          </a:p>
        </p:txBody>
      </p:sp>
      <p:grpSp>
        <p:nvGrpSpPr>
          <p:cNvPr id="10" name="Group 9">
            <a:extLst>
              <a:ext uri="{FF2B5EF4-FFF2-40B4-BE49-F238E27FC236}">
                <a16:creationId xmlns:a16="http://schemas.microsoft.com/office/drawing/2014/main" id="{C3584E3F-FDB4-479B-BC59-3152EAFFA139}"/>
              </a:ext>
              <a:ext uri="{C183D7F6-B498-43B3-948B-1728B52AA6E4}">
                <adec:decorative xmlns:adec="http://schemas.microsoft.com/office/drawing/2017/decorative" val="1"/>
              </a:ext>
            </a:extLst>
          </p:cNvPr>
          <p:cNvGrpSpPr/>
          <p:nvPr userDrawn="1"/>
        </p:nvGrpSpPr>
        <p:grpSpPr>
          <a:xfrm>
            <a:off x="10134054" y="381222"/>
            <a:ext cx="1776608" cy="1547254"/>
            <a:chOff x="10134054" y="381222"/>
            <a:chExt cx="1776608" cy="1547254"/>
          </a:xfrm>
        </p:grpSpPr>
        <p:sp useBgFill="1">
          <p:nvSpPr>
            <p:cNvPr id="11" name="Graphic 10">
              <a:extLst>
                <a:ext uri="{FF2B5EF4-FFF2-40B4-BE49-F238E27FC236}">
                  <a16:creationId xmlns:a16="http://schemas.microsoft.com/office/drawing/2014/main" id="{192E3F94-4B07-4FE3-90A9-AF47C6013652}"/>
                </a:ext>
              </a:extLst>
            </p:cNvPr>
            <p:cNvSpPr/>
            <p:nvPr/>
          </p:nvSpPr>
          <p:spPr>
            <a:xfrm rot="2700000">
              <a:off x="10895075" y="863805"/>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62F713CE-DF71-4FAD-B02B-77E8F93B0926}"/>
                </a:ext>
              </a:extLst>
            </p:cNvPr>
            <p:cNvSpPr/>
            <p:nvPr/>
          </p:nvSpPr>
          <p:spPr>
            <a:xfrm rot="10800000">
              <a:off x="10318364" y="1752600"/>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CC3EC1C1-7E3D-4CDF-A1AA-25385A5AA5D8}"/>
                </a:ext>
              </a:extLst>
            </p:cNvPr>
            <p:cNvSpPr/>
            <p:nvPr/>
          </p:nvSpPr>
          <p:spPr>
            <a:xfrm rot="10800000">
              <a:off x="10134054" y="381222"/>
              <a:ext cx="544496" cy="54449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4" name="Date Placeholder 2">
            <a:extLst>
              <a:ext uri="{FF2B5EF4-FFF2-40B4-BE49-F238E27FC236}">
                <a16:creationId xmlns:a16="http://schemas.microsoft.com/office/drawing/2014/main" id="{8B388008-154C-4BD4-8E16-D1CB0E1DD63B}"/>
              </a:ext>
            </a:extLst>
          </p:cNvPr>
          <p:cNvSpPr>
            <a:spLocks noGrp="1"/>
          </p:cNvSpPr>
          <p:nvPr>
            <p:ph type="dt" sz="half" idx="10"/>
          </p:nvPr>
        </p:nvSpPr>
        <p:spPr>
          <a:xfrm>
            <a:off x="838200" y="6400800"/>
            <a:ext cx="2743200" cy="365125"/>
          </a:xfrm>
        </p:spPr>
        <p:txBody>
          <a:bodyPr/>
          <a:lstStyle/>
          <a:p>
            <a:r>
              <a:rPr lang="en-US"/>
              <a:t>2/2/20XX</a:t>
            </a:r>
          </a:p>
        </p:txBody>
      </p:sp>
      <p:sp>
        <p:nvSpPr>
          <p:cNvPr id="15" name="Footer Placeholder 5">
            <a:extLst>
              <a:ext uri="{FF2B5EF4-FFF2-40B4-BE49-F238E27FC236}">
                <a16:creationId xmlns:a16="http://schemas.microsoft.com/office/drawing/2014/main" id="{355FD3E6-3F42-47F9-9F0F-A5E7C7CBFBA5}"/>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6" name="Slide Number Placeholder 6">
            <a:extLst>
              <a:ext uri="{FF2B5EF4-FFF2-40B4-BE49-F238E27FC236}">
                <a16:creationId xmlns:a16="http://schemas.microsoft.com/office/drawing/2014/main" id="{585F908B-6798-4558-9125-E8DBC196B5EA}"/>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14F1084A-D16F-4367-BA81-D50E03436FD9}"/>
              </a:ext>
            </a:extLst>
          </p:cNvPr>
          <p:cNvSpPr>
            <a:spLocks noGrp="1"/>
          </p:cNvSpPr>
          <p:nvPr>
            <p:ph sz="quarter" idx="13" hasCustomPrompt="1"/>
          </p:nvPr>
        </p:nvSpPr>
        <p:spPr>
          <a:xfrm>
            <a:off x="390525" y="1962150"/>
            <a:ext cx="11407775" cy="4351338"/>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p:txBody>
      </p:sp>
    </p:spTree>
    <p:extLst>
      <p:ext uri="{BB962C8B-B14F-4D97-AF65-F5344CB8AC3E}">
        <p14:creationId xmlns:p14="http://schemas.microsoft.com/office/powerpoint/2010/main" val="279298199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85333DF-B319-4AE9-B2FF-17CB683E9911}"/>
              </a:ext>
            </a:extLst>
          </p:cNvPr>
          <p:cNvSpPr>
            <a:spLocks noGrp="1"/>
          </p:cNvSpPr>
          <p:nvPr>
            <p:ph type="title"/>
          </p:nvPr>
        </p:nvSpPr>
        <p:spPr>
          <a:xfrm>
            <a:off x="457200" y="544786"/>
            <a:ext cx="11238346" cy="836339"/>
          </a:xfrm>
        </p:spPr>
        <p:txBody>
          <a:bodyPr anchor="t">
            <a:normAutofit/>
          </a:bodyPr>
          <a:lstStyle/>
          <a:p>
            <a:r>
              <a:rPr lang="en-US">
                <a:cs typeface="Segoe UI" panose="020B0502040204020203" pitchFamily="34" charset="0"/>
              </a:rPr>
              <a:t>Click to edit Master title style</a:t>
            </a:r>
          </a:p>
        </p:txBody>
      </p:sp>
      <p:grpSp>
        <p:nvGrpSpPr>
          <p:cNvPr id="9" name="Group 8">
            <a:extLst>
              <a:ext uri="{FF2B5EF4-FFF2-40B4-BE49-F238E27FC236}">
                <a16:creationId xmlns:a16="http://schemas.microsoft.com/office/drawing/2014/main" id="{F3F11C6D-F71D-4B7F-AD15-0A80B92C5286}"/>
              </a:ext>
              <a:ext uri="{C183D7F6-B498-43B3-948B-1728B52AA6E4}">
                <adec:decorative xmlns:adec="http://schemas.microsoft.com/office/drawing/2017/decorative" val="1"/>
              </a:ext>
            </a:extLst>
          </p:cNvPr>
          <p:cNvGrpSpPr/>
          <p:nvPr userDrawn="1"/>
        </p:nvGrpSpPr>
        <p:grpSpPr>
          <a:xfrm>
            <a:off x="10134054" y="381222"/>
            <a:ext cx="1776608" cy="1547254"/>
            <a:chOff x="10134054" y="381222"/>
            <a:chExt cx="1776608" cy="1547254"/>
          </a:xfrm>
        </p:grpSpPr>
        <p:sp useBgFill="1">
          <p:nvSpPr>
            <p:cNvPr id="10" name="Graphic 10">
              <a:extLst>
                <a:ext uri="{FF2B5EF4-FFF2-40B4-BE49-F238E27FC236}">
                  <a16:creationId xmlns:a16="http://schemas.microsoft.com/office/drawing/2014/main" id="{F52E1B51-6BF3-46E9-83D0-40BE41AA989E}"/>
                </a:ext>
              </a:extLst>
            </p:cNvPr>
            <p:cNvSpPr/>
            <p:nvPr/>
          </p:nvSpPr>
          <p:spPr>
            <a:xfrm rot="2700000">
              <a:off x="10895075" y="863805"/>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1" name="Oval 10">
              <a:extLst>
                <a:ext uri="{FF2B5EF4-FFF2-40B4-BE49-F238E27FC236}">
                  <a16:creationId xmlns:a16="http://schemas.microsoft.com/office/drawing/2014/main" id="{C1A0293A-61AB-498F-82D7-9E412D08B068}"/>
                </a:ext>
              </a:extLst>
            </p:cNvPr>
            <p:cNvSpPr/>
            <p:nvPr/>
          </p:nvSpPr>
          <p:spPr>
            <a:xfrm rot="10800000">
              <a:off x="10318364" y="1752600"/>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CB8032AC-458F-4F48-BA3C-C13B0F57919F}"/>
                </a:ext>
              </a:extLst>
            </p:cNvPr>
            <p:cNvSpPr/>
            <p:nvPr/>
          </p:nvSpPr>
          <p:spPr>
            <a:xfrm rot="10800000">
              <a:off x="10134054" y="381222"/>
              <a:ext cx="544496" cy="54449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3" name="Date Placeholder 2">
            <a:extLst>
              <a:ext uri="{FF2B5EF4-FFF2-40B4-BE49-F238E27FC236}">
                <a16:creationId xmlns:a16="http://schemas.microsoft.com/office/drawing/2014/main" id="{CAE2E565-A9C5-4946-9768-81039DDDCC66}"/>
              </a:ext>
            </a:extLst>
          </p:cNvPr>
          <p:cNvSpPr>
            <a:spLocks noGrp="1"/>
          </p:cNvSpPr>
          <p:nvPr>
            <p:ph type="dt" sz="half" idx="10"/>
          </p:nvPr>
        </p:nvSpPr>
        <p:spPr>
          <a:xfrm>
            <a:off x="838200" y="6400800"/>
            <a:ext cx="2743200" cy="365125"/>
          </a:xfrm>
        </p:spPr>
        <p:txBody>
          <a:bodyPr/>
          <a:lstStyle/>
          <a:p>
            <a:r>
              <a:rPr lang="en-US"/>
              <a:t>2/2/20XX</a:t>
            </a:r>
          </a:p>
        </p:txBody>
      </p:sp>
      <p:sp>
        <p:nvSpPr>
          <p:cNvPr id="14" name="Footer Placeholder 5">
            <a:extLst>
              <a:ext uri="{FF2B5EF4-FFF2-40B4-BE49-F238E27FC236}">
                <a16:creationId xmlns:a16="http://schemas.microsoft.com/office/drawing/2014/main" id="{9F6BD62A-8CCF-46F6-87F7-FCCDDA6576B6}"/>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5" name="Slide Number Placeholder 6">
            <a:extLst>
              <a:ext uri="{FF2B5EF4-FFF2-40B4-BE49-F238E27FC236}">
                <a16:creationId xmlns:a16="http://schemas.microsoft.com/office/drawing/2014/main" id="{0B6E5353-4510-49A8-9DF3-C3BD16C5E7AC}"/>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913017C2-1A42-4672-97A5-440ECADBAD7B}"/>
              </a:ext>
            </a:extLst>
          </p:cNvPr>
          <p:cNvSpPr>
            <a:spLocks noGrp="1"/>
          </p:cNvSpPr>
          <p:nvPr>
            <p:ph sz="quarter" idx="13" hasCustomPrompt="1"/>
          </p:nvPr>
        </p:nvSpPr>
        <p:spPr>
          <a:xfrm>
            <a:off x="533401" y="2105024"/>
            <a:ext cx="11125200" cy="4010025"/>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p:txBody>
      </p:sp>
    </p:spTree>
    <p:extLst>
      <p:ext uri="{BB962C8B-B14F-4D97-AF65-F5344CB8AC3E}">
        <p14:creationId xmlns:p14="http://schemas.microsoft.com/office/powerpoint/2010/main" val="335760607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2 Column">
    <p:bg>
      <p:bgPr>
        <a:solidFill>
          <a:schemeClr val="accent5"/>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1B714E7-4FD4-46B0-8831-48EB663CFE50}"/>
              </a:ext>
              <a:ext uri="{C183D7F6-B498-43B3-948B-1728B52AA6E4}">
                <adec:decorative xmlns:adec="http://schemas.microsoft.com/office/drawing/2017/decorative" val="1"/>
              </a:ext>
            </a:extLst>
          </p:cNvPr>
          <p:cNvGrpSpPr/>
          <p:nvPr userDrawn="1"/>
        </p:nvGrpSpPr>
        <p:grpSpPr>
          <a:xfrm>
            <a:off x="183404" y="225822"/>
            <a:ext cx="1847971" cy="2438142"/>
            <a:chOff x="183404" y="225822"/>
            <a:chExt cx="1847971" cy="2438142"/>
          </a:xfrm>
        </p:grpSpPr>
        <p:sp useBgFill="1">
          <p:nvSpPr>
            <p:cNvPr id="11" name="Graphic 10">
              <a:extLst>
                <a:ext uri="{FF2B5EF4-FFF2-40B4-BE49-F238E27FC236}">
                  <a16:creationId xmlns:a16="http://schemas.microsoft.com/office/drawing/2014/main" id="{28748170-3B03-4983-B18A-BD3434F6A1E0}"/>
                </a:ext>
              </a:extLst>
            </p:cNvPr>
            <p:cNvSpPr/>
            <p:nvPr/>
          </p:nvSpPr>
          <p:spPr>
            <a:xfrm rot="2700000">
              <a:off x="304800" y="965970"/>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8763577F-7D99-42DD-8DEE-6CC576187D1E}"/>
                </a:ext>
              </a:extLst>
            </p:cNvPr>
            <p:cNvSpPr/>
            <p:nvPr/>
          </p:nvSpPr>
          <p:spPr>
            <a:xfrm rot="10800000">
              <a:off x="1815651" y="1342540"/>
              <a:ext cx="215724" cy="215724"/>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4EF5F2E5-90C0-417E-8B26-0927E3086B9A}"/>
                </a:ext>
              </a:extLst>
            </p:cNvPr>
            <p:cNvSpPr/>
            <p:nvPr/>
          </p:nvSpPr>
          <p:spPr>
            <a:xfrm rot="10800000">
              <a:off x="183404" y="225822"/>
              <a:ext cx="474023" cy="474023"/>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4" name="Oval 13">
              <a:extLst>
                <a:ext uri="{FF2B5EF4-FFF2-40B4-BE49-F238E27FC236}">
                  <a16:creationId xmlns:a16="http://schemas.microsoft.com/office/drawing/2014/main" id="{648150F6-4F74-4696-AF2C-455208042AA2}"/>
                </a:ext>
              </a:extLst>
            </p:cNvPr>
            <p:cNvSpPr/>
            <p:nvPr/>
          </p:nvSpPr>
          <p:spPr>
            <a:xfrm rot="10800000">
              <a:off x="583574" y="2333139"/>
              <a:ext cx="330825" cy="33082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6" name="Title 1">
            <a:extLst>
              <a:ext uri="{FF2B5EF4-FFF2-40B4-BE49-F238E27FC236}">
                <a16:creationId xmlns:a16="http://schemas.microsoft.com/office/drawing/2014/main" id="{DF341ACE-BA74-497F-B0A2-112DCBB28EDA}"/>
              </a:ext>
            </a:extLst>
          </p:cNvPr>
          <p:cNvSpPr>
            <a:spLocks noGrp="1"/>
          </p:cNvSpPr>
          <p:nvPr>
            <p:ph type="title"/>
          </p:nvPr>
        </p:nvSpPr>
        <p:spPr>
          <a:xfrm>
            <a:off x="822352" y="566127"/>
            <a:ext cx="10531448" cy="1490825"/>
          </a:xfrm>
        </p:spPr>
        <p:txBody>
          <a:bodyPr anchor="ctr">
            <a:normAutofit/>
          </a:bodyPr>
          <a:lstStyle>
            <a:lvl1pPr algn="ctr">
              <a:defRPr>
                <a:solidFill>
                  <a:schemeClr val="bg1"/>
                </a:solidFill>
                <a:effectLst>
                  <a:outerShdw blurRad="50800" dist="38100" dir="2700000" algn="tl" rotWithShape="0">
                    <a:prstClr val="black">
                      <a:alpha val="40000"/>
                    </a:prstClr>
                  </a:outerShdw>
                </a:effectLst>
              </a:defRPr>
            </a:lvl1pPr>
          </a:lstStyle>
          <a:p>
            <a:pPr algn="ctr"/>
            <a:r>
              <a:rPr lang="en-US">
                <a:solidFill>
                  <a:srgbClr val="FFFFFF"/>
                </a:solidFill>
                <a:effectLst>
                  <a:outerShdw blurRad="38100" dist="38100" dir="2700000" algn="tl">
                    <a:srgbClr val="000000">
                      <a:alpha val="43137"/>
                    </a:srgbClr>
                  </a:outerShdw>
                </a:effectLst>
                <a:cs typeface="Segoe UI" panose="020B0502040204020203" pitchFamily="34" charset="0"/>
              </a:rPr>
              <a:t>Click to edit Master title style</a:t>
            </a:r>
          </a:p>
        </p:txBody>
      </p:sp>
      <p:sp>
        <p:nvSpPr>
          <p:cNvPr id="24" name="Text Placeholder 23">
            <a:extLst>
              <a:ext uri="{FF2B5EF4-FFF2-40B4-BE49-F238E27FC236}">
                <a16:creationId xmlns:a16="http://schemas.microsoft.com/office/drawing/2014/main" id="{03858BEB-3028-46B2-A113-0312EFEC2187}"/>
              </a:ext>
            </a:extLst>
          </p:cNvPr>
          <p:cNvSpPr>
            <a:spLocks noGrp="1"/>
          </p:cNvSpPr>
          <p:nvPr>
            <p:ph type="body" sz="quarter" idx="13" hasCustomPrompt="1"/>
          </p:nvPr>
        </p:nvSpPr>
        <p:spPr>
          <a:xfrm>
            <a:off x="1592541" y="2346854"/>
            <a:ext cx="4360512"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28" name="Text Placeholder 25">
            <a:extLst>
              <a:ext uri="{FF2B5EF4-FFF2-40B4-BE49-F238E27FC236}">
                <a16:creationId xmlns:a16="http://schemas.microsoft.com/office/drawing/2014/main" id="{04B6002D-221D-4D66-93ED-DAD87E6478D3}"/>
              </a:ext>
            </a:extLst>
          </p:cNvPr>
          <p:cNvSpPr>
            <a:spLocks noGrp="1"/>
          </p:cNvSpPr>
          <p:nvPr>
            <p:ph type="body" sz="quarter" idx="14" hasCustomPrompt="1"/>
          </p:nvPr>
        </p:nvSpPr>
        <p:spPr>
          <a:xfrm>
            <a:off x="1592191" y="2899269"/>
            <a:ext cx="4360862"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31" name="Text Placeholder 23">
            <a:extLst>
              <a:ext uri="{FF2B5EF4-FFF2-40B4-BE49-F238E27FC236}">
                <a16:creationId xmlns:a16="http://schemas.microsoft.com/office/drawing/2014/main" id="{37B583B4-9EAA-4C7A-8DE1-DF310A0D2442}"/>
              </a:ext>
            </a:extLst>
          </p:cNvPr>
          <p:cNvSpPr>
            <a:spLocks noGrp="1"/>
          </p:cNvSpPr>
          <p:nvPr>
            <p:ph type="body" sz="quarter" idx="15" hasCustomPrompt="1"/>
          </p:nvPr>
        </p:nvSpPr>
        <p:spPr>
          <a:xfrm>
            <a:off x="6287397" y="2346854"/>
            <a:ext cx="4360512"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32" name="Text Placeholder 25">
            <a:extLst>
              <a:ext uri="{FF2B5EF4-FFF2-40B4-BE49-F238E27FC236}">
                <a16:creationId xmlns:a16="http://schemas.microsoft.com/office/drawing/2014/main" id="{694B9F6A-3683-47F2-8548-EA26CEADE524}"/>
              </a:ext>
            </a:extLst>
          </p:cNvPr>
          <p:cNvSpPr>
            <a:spLocks noGrp="1"/>
          </p:cNvSpPr>
          <p:nvPr>
            <p:ph type="body" sz="quarter" idx="16" hasCustomPrompt="1"/>
          </p:nvPr>
        </p:nvSpPr>
        <p:spPr>
          <a:xfrm>
            <a:off x="6287047" y="2899269"/>
            <a:ext cx="4360862"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18" name="Date Placeholder 4">
            <a:extLst>
              <a:ext uri="{FF2B5EF4-FFF2-40B4-BE49-F238E27FC236}">
                <a16:creationId xmlns:a16="http://schemas.microsoft.com/office/drawing/2014/main" id="{1FDFCFD6-336A-4319-8946-39E7EC2CD1B3}"/>
              </a:ext>
            </a:extLst>
          </p:cNvPr>
          <p:cNvSpPr>
            <a:spLocks noGrp="1"/>
          </p:cNvSpPr>
          <p:nvPr>
            <p:ph type="dt" sz="half" idx="10"/>
          </p:nvPr>
        </p:nvSpPr>
        <p:spPr>
          <a:xfrm>
            <a:off x="8382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2/2/20XX</a:t>
            </a:r>
          </a:p>
        </p:txBody>
      </p:sp>
      <p:sp>
        <p:nvSpPr>
          <p:cNvPr id="19" name="Footer Placeholder 5">
            <a:extLst>
              <a:ext uri="{FF2B5EF4-FFF2-40B4-BE49-F238E27FC236}">
                <a16:creationId xmlns:a16="http://schemas.microsoft.com/office/drawing/2014/main" id="{EDA87BDB-4AAD-4508-9D8E-9413194A6FB5}"/>
              </a:ext>
            </a:extLst>
          </p:cNvPr>
          <p:cNvSpPr>
            <a:spLocks noGrp="1"/>
          </p:cNvSpPr>
          <p:nvPr>
            <p:ph type="ftr" sz="quarter" idx="11"/>
          </p:nvPr>
        </p:nvSpPr>
        <p:spPr>
          <a:xfrm>
            <a:off x="4038600" y="6400800"/>
            <a:ext cx="41148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PRESENTATION TITLE</a:t>
            </a:r>
          </a:p>
        </p:txBody>
      </p:sp>
      <p:sp>
        <p:nvSpPr>
          <p:cNvPr id="20" name="Slide Number Placeholder 6">
            <a:extLst>
              <a:ext uri="{FF2B5EF4-FFF2-40B4-BE49-F238E27FC236}">
                <a16:creationId xmlns:a16="http://schemas.microsoft.com/office/drawing/2014/main" id="{972B28B4-16BA-417A-B46D-DBD7D41F7650}"/>
              </a:ext>
            </a:extLst>
          </p:cNvPr>
          <p:cNvSpPr>
            <a:spLocks noGrp="1"/>
          </p:cNvSpPr>
          <p:nvPr>
            <p:ph type="sldNum" sz="quarter" idx="12"/>
          </p:nvPr>
        </p:nvSpPr>
        <p:spPr>
          <a:xfrm>
            <a:off x="86106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fld id="{DFA5D71E-5CDF-4C93-8A75-5B916FDC5BEA}" type="slidenum">
              <a:rPr lang="en-US" smtClean="0"/>
              <a:pPr/>
              <a:t>‹#›</a:t>
            </a:fld>
            <a:endParaRPr lang="en-US"/>
          </a:p>
        </p:txBody>
      </p:sp>
    </p:spTree>
    <p:extLst>
      <p:ext uri="{BB962C8B-B14F-4D97-AF65-F5344CB8AC3E}">
        <p14:creationId xmlns:p14="http://schemas.microsoft.com/office/powerpoint/2010/main" val="1002705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lumn 3 Content">
    <p:bg>
      <p:bgPr>
        <a:solidFill>
          <a:schemeClr val="accent5"/>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8A1D0A1-1FD1-4F94-B2C0-06C2E2030D53}"/>
              </a:ext>
              <a:ext uri="{C183D7F6-B498-43B3-948B-1728B52AA6E4}">
                <adec:decorative xmlns:adec="http://schemas.microsoft.com/office/drawing/2017/decorative" val="1"/>
              </a:ext>
            </a:extLst>
          </p:cNvPr>
          <p:cNvGrpSpPr/>
          <p:nvPr userDrawn="1"/>
        </p:nvGrpSpPr>
        <p:grpSpPr>
          <a:xfrm>
            <a:off x="183404" y="225822"/>
            <a:ext cx="1847971" cy="2438142"/>
            <a:chOff x="183404" y="225822"/>
            <a:chExt cx="1847971" cy="2438142"/>
          </a:xfrm>
        </p:grpSpPr>
        <p:sp useBgFill="1">
          <p:nvSpPr>
            <p:cNvPr id="11" name="Graphic 10">
              <a:extLst>
                <a:ext uri="{FF2B5EF4-FFF2-40B4-BE49-F238E27FC236}">
                  <a16:creationId xmlns:a16="http://schemas.microsoft.com/office/drawing/2014/main" id="{58CFF91A-90A9-4CD1-A803-636F9F1304A4}"/>
                </a:ext>
              </a:extLst>
            </p:cNvPr>
            <p:cNvSpPr/>
            <p:nvPr/>
          </p:nvSpPr>
          <p:spPr>
            <a:xfrm rot="2700000">
              <a:off x="304800" y="965970"/>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4FBC4BC7-0780-43F3-A67A-65EB564F696D}"/>
                </a:ext>
              </a:extLst>
            </p:cNvPr>
            <p:cNvSpPr/>
            <p:nvPr/>
          </p:nvSpPr>
          <p:spPr>
            <a:xfrm rot="10800000">
              <a:off x="1815651" y="1342540"/>
              <a:ext cx="215724" cy="215724"/>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1CE0ABAF-CF8C-4E0D-A844-F01B6E85B2E3}"/>
                </a:ext>
              </a:extLst>
            </p:cNvPr>
            <p:cNvSpPr/>
            <p:nvPr/>
          </p:nvSpPr>
          <p:spPr>
            <a:xfrm rot="10800000">
              <a:off x="183404" y="225822"/>
              <a:ext cx="474023" cy="474023"/>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4" name="Oval 13">
              <a:extLst>
                <a:ext uri="{FF2B5EF4-FFF2-40B4-BE49-F238E27FC236}">
                  <a16:creationId xmlns:a16="http://schemas.microsoft.com/office/drawing/2014/main" id="{5E894DEB-17BA-46D9-AF52-DFC04FC4E93A}"/>
                </a:ext>
              </a:extLst>
            </p:cNvPr>
            <p:cNvSpPr/>
            <p:nvPr/>
          </p:nvSpPr>
          <p:spPr>
            <a:xfrm rot="10800000">
              <a:off x="583574" y="2333139"/>
              <a:ext cx="330825" cy="33082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6" name="Title 1">
            <a:extLst>
              <a:ext uri="{FF2B5EF4-FFF2-40B4-BE49-F238E27FC236}">
                <a16:creationId xmlns:a16="http://schemas.microsoft.com/office/drawing/2014/main" id="{30AFDACD-10D0-493F-9AA6-0C0AC8835228}"/>
              </a:ext>
            </a:extLst>
          </p:cNvPr>
          <p:cNvSpPr>
            <a:spLocks noGrp="1"/>
          </p:cNvSpPr>
          <p:nvPr>
            <p:ph type="title"/>
          </p:nvPr>
        </p:nvSpPr>
        <p:spPr>
          <a:xfrm>
            <a:off x="822352" y="566127"/>
            <a:ext cx="10531448" cy="1490825"/>
          </a:xfrm>
        </p:spPr>
        <p:txBody>
          <a:bodyPr anchor="ctr">
            <a:normAutofit/>
          </a:bodyPr>
          <a:lstStyle>
            <a:lvl1pPr algn="ctr">
              <a:defRPr>
                <a:solidFill>
                  <a:schemeClr val="bg1"/>
                </a:solidFill>
                <a:effectLst>
                  <a:outerShdw blurRad="50800" dist="38100" dir="2700000" algn="tl" rotWithShape="0">
                    <a:prstClr val="black">
                      <a:alpha val="40000"/>
                    </a:prstClr>
                  </a:outerShdw>
                </a:effectLst>
              </a:defRPr>
            </a:lvl1pPr>
          </a:lstStyle>
          <a:p>
            <a:pPr algn="ctr"/>
            <a:r>
              <a:rPr lang="en-US">
                <a:solidFill>
                  <a:srgbClr val="FFFFFF"/>
                </a:solidFill>
                <a:effectLst>
                  <a:outerShdw blurRad="38100" dist="38100" dir="2700000" algn="tl">
                    <a:srgbClr val="000000">
                      <a:alpha val="43137"/>
                    </a:srgbClr>
                  </a:outerShdw>
                </a:effectLst>
                <a:cs typeface="Segoe UI" panose="020B0502040204020203" pitchFamily="34" charset="0"/>
              </a:rPr>
              <a:t>Click to edit Master title style</a:t>
            </a:r>
          </a:p>
        </p:txBody>
      </p:sp>
      <p:sp>
        <p:nvSpPr>
          <p:cNvPr id="20" name="Text Placeholder 23">
            <a:extLst>
              <a:ext uri="{FF2B5EF4-FFF2-40B4-BE49-F238E27FC236}">
                <a16:creationId xmlns:a16="http://schemas.microsoft.com/office/drawing/2014/main" id="{FCFF65AC-D857-44D4-8C75-42685EEC828C}"/>
              </a:ext>
            </a:extLst>
          </p:cNvPr>
          <p:cNvSpPr>
            <a:spLocks noGrp="1"/>
          </p:cNvSpPr>
          <p:nvPr>
            <p:ph type="body" sz="quarter" idx="13" hasCustomPrompt="1"/>
          </p:nvPr>
        </p:nvSpPr>
        <p:spPr>
          <a:xfrm>
            <a:off x="1001992" y="2346854"/>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21" name="Text Placeholder 25">
            <a:extLst>
              <a:ext uri="{FF2B5EF4-FFF2-40B4-BE49-F238E27FC236}">
                <a16:creationId xmlns:a16="http://schemas.microsoft.com/office/drawing/2014/main" id="{CBC02743-732C-4B86-AB3D-5C05A02D0D11}"/>
              </a:ext>
            </a:extLst>
          </p:cNvPr>
          <p:cNvSpPr>
            <a:spLocks noGrp="1"/>
          </p:cNvSpPr>
          <p:nvPr>
            <p:ph type="body" sz="quarter" idx="14" hasCustomPrompt="1"/>
          </p:nvPr>
        </p:nvSpPr>
        <p:spPr>
          <a:xfrm>
            <a:off x="1001641" y="2899269"/>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32" name="Text Placeholder 23">
            <a:extLst>
              <a:ext uri="{FF2B5EF4-FFF2-40B4-BE49-F238E27FC236}">
                <a16:creationId xmlns:a16="http://schemas.microsoft.com/office/drawing/2014/main" id="{01F8B39A-529F-4E49-AE13-52EC4704DEB0}"/>
              </a:ext>
            </a:extLst>
          </p:cNvPr>
          <p:cNvSpPr>
            <a:spLocks noGrp="1"/>
          </p:cNvSpPr>
          <p:nvPr>
            <p:ph type="body" sz="quarter" idx="15" hasCustomPrompt="1"/>
          </p:nvPr>
        </p:nvSpPr>
        <p:spPr>
          <a:xfrm>
            <a:off x="4453829" y="2346854"/>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33" name="Text Placeholder 25">
            <a:extLst>
              <a:ext uri="{FF2B5EF4-FFF2-40B4-BE49-F238E27FC236}">
                <a16:creationId xmlns:a16="http://schemas.microsoft.com/office/drawing/2014/main" id="{2A6AE7B0-4281-44CE-83E8-FF70EB548ACA}"/>
              </a:ext>
            </a:extLst>
          </p:cNvPr>
          <p:cNvSpPr>
            <a:spLocks noGrp="1"/>
          </p:cNvSpPr>
          <p:nvPr>
            <p:ph type="body" sz="quarter" idx="16" hasCustomPrompt="1"/>
          </p:nvPr>
        </p:nvSpPr>
        <p:spPr>
          <a:xfrm>
            <a:off x="4453478" y="2899269"/>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34" name="Text Placeholder 23">
            <a:extLst>
              <a:ext uri="{FF2B5EF4-FFF2-40B4-BE49-F238E27FC236}">
                <a16:creationId xmlns:a16="http://schemas.microsoft.com/office/drawing/2014/main" id="{9D1E92C6-323C-467F-8117-84624685E70D}"/>
              </a:ext>
            </a:extLst>
          </p:cNvPr>
          <p:cNvSpPr>
            <a:spLocks noGrp="1"/>
          </p:cNvSpPr>
          <p:nvPr>
            <p:ph type="body" sz="quarter" idx="17" hasCustomPrompt="1"/>
          </p:nvPr>
        </p:nvSpPr>
        <p:spPr>
          <a:xfrm>
            <a:off x="7906017" y="2333139"/>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35" name="Text Placeholder 25">
            <a:extLst>
              <a:ext uri="{FF2B5EF4-FFF2-40B4-BE49-F238E27FC236}">
                <a16:creationId xmlns:a16="http://schemas.microsoft.com/office/drawing/2014/main" id="{E292D7CF-B506-4D5A-9747-949D5607895B}"/>
              </a:ext>
            </a:extLst>
          </p:cNvPr>
          <p:cNvSpPr>
            <a:spLocks noGrp="1"/>
          </p:cNvSpPr>
          <p:nvPr>
            <p:ph type="body" sz="quarter" idx="18" hasCustomPrompt="1"/>
          </p:nvPr>
        </p:nvSpPr>
        <p:spPr>
          <a:xfrm>
            <a:off x="7905666" y="2885554"/>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17" name="Date Placeholder 4">
            <a:extLst>
              <a:ext uri="{FF2B5EF4-FFF2-40B4-BE49-F238E27FC236}">
                <a16:creationId xmlns:a16="http://schemas.microsoft.com/office/drawing/2014/main" id="{39C4FF29-BCBF-4D15-B2D8-AE2E1F3891F7}"/>
              </a:ext>
            </a:extLst>
          </p:cNvPr>
          <p:cNvSpPr>
            <a:spLocks noGrp="1"/>
          </p:cNvSpPr>
          <p:nvPr>
            <p:ph type="dt" sz="half" idx="10"/>
          </p:nvPr>
        </p:nvSpPr>
        <p:spPr>
          <a:xfrm>
            <a:off x="8382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2/2/20XX</a:t>
            </a:r>
          </a:p>
        </p:txBody>
      </p:sp>
      <p:sp>
        <p:nvSpPr>
          <p:cNvPr id="18" name="Footer Placeholder 5">
            <a:extLst>
              <a:ext uri="{FF2B5EF4-FFF2-40B4-BE49-F238E27FC236}">
                <a16:creationId xmlns:a16="http://schemas.microsoft.com/office/drawing/2014/main" id="{308F6E4A-924F-4513-8E2C-B2815410DE94}"/>
              </a:ext>
            </a:extLst>
          </p:cNvPr>
          <p:cNvSpPr>
            <a:spLocks noGrp="1"/>
          </p:cNvSpPr>
          <p:nvPr>
            <p:ph type="ftr" sz="quarter" idx="11"/>
          </p:nvPr>
        </p:nvSpPr>
        <p:spPr>
          <a:xfrm>
            <a:off x="4038600" y="6400800"/>
            <a:ext cx="41148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PRESENTATION TITLE</a:t>
            </a:r>
          </a:p>
        </p:txBody>
      </p:sp>
      <p:sp>
        <p:nvSpPr>
          <p:cNvPr id="19" name="Slide Number Placeholder 6">
            <a:extLst>
              <a:ext uri="{FF2B5EF4-FFF2-40B4-BE49-F238E27FC236}">
                <a16:creationId xmlns:a16="http://schemas.microsoft.com/office/drawing/2014/main" id="{54E5349C-86B2-431A-A9BA-60665D1797BD}"/>
              </a:ext>
            </a:extLst>
          </p:cNvPr>
          <p:cNvSpPr>
            <a:spLocks noGrp="1"/>
          </p:cNvSpPr>
          <p:nvPr>
            <p:ph type="sldNum" sz="quarter" idx="12"/>
          </p:nvPr>
        </p:nvSpPr>
        <p:spPr>
          <a:xfrm>
            <a:off x="86106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fld id="{DFA5D71E-5CDF-4C93-8A75-5B916FDC5BEA}" type="slidenum">
              <a:rPr lang="en-US" smtClean="0"/>
              <a:pPr/>
              <a:t>‹#›</a:t>
            </a:fld>
            <a:endParaRPr lang="en-US"/>
          </a:p>
        </p:txBody>
      </p:sp>
    </p:spTree>
    <p:extLst>
      <p:ext uri="{BB962C8B-B14F-4D97-AF65-F5344CB8AC3E}">
        <p14:creationId xmlns:p14="http://schemas.microsoft.com/office/powerpoint/2010/main" val="19440727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FA9B0-66AE-6FEF-CFF8-F2BC77426D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80A582-2A9A-AA0F-0FCB-C61110AE3C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5D16AB-635F-6025-156F-3D8431C1BDAB}"/>
              </a:ext>
            </a:extLst>
          </p:cNvPr>
          <p:cNvSpPr>
            <a:spLocks noGrp="1"/>
          </p:cNvSpPr>
          <p:nvPr>
            <p:ph type="dt" sz="half" idx="10"/>
          </p:nvPr>
        </p:nvSpPr>
        <p:spPr/>
        <p:txBody>
          <a:bodyPr/>
          <a:lstStyle/>
          <a:p>
            <a:fld id="{DB9402C0-2BAF-4DB9-B5FC-A17247133ABF}" type="datetimeFigureOut">
              <a:rPr lang="en-US" smtClean="0"/>
              <a:t>8/18/2025</a:t>
            </a:fld>
            <a:endParaRPr lang="en-US"/>
          </a:p>
        </p:txBody>
      </p:sp>
      <p:sp>
        <p:nvSpPr>
          <p:cNvPr id="5" name="Footer Placeholder 4">
            <a:extLst>
              <a:ext uri="{FF2B5EF4-FFF2-40B4-BE49-F238E27FC236}">
                <a16:creationId xmlns:a16="http://schemas.microsoft.com/office/drawing/2014/main" id="{98A21F4B-0162-31AE-657E-E686A9E7F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A9F82-DEFD-1529-BD9D-368B0683AC6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93438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0509-5F9A-AF88-FD99-2A29DBA00D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BBFC46-F9BC-1B07-0465-7D4ECC810E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59DDC-F136-A5C9-EAAB-7C6E780A5FB5}"/>
              </a:ext>
            </a:extLst>
          </p:cNvPr>
          <p:cNvSpPr>
            <a:spLocks noGrp="1"/>
          </p:cNvSpPr>
          <p:nvPr>
            <p:ph type="dt" sz="half" idx="10"/>
          </p:nvPr>
        </p:nvSpPr>
        <p:spPr/>
        <p:txBody>
          <a:bodyPr/>
          <a:lstStyle/>
          <a:p>
            <a:fld id="{DB9402C0-2BAF-4DB9-B5FC-A17247133ABF}" type="datetimeFigureOut">
              <a:rPr lang="en-US" smtClean="0"/>
              <a:t>8/18/2025</a:t>
            </a:fld>
            <a:endParaRPr lang="en-US"/>
          </a:p>
        </p:txBody>
      </p:sp>
      <p:sp>
        <p:nvSpPr>
          <p:cNvPr id="5" name="Footer Placeholder 4">
            <a:extLst>
              <a:ext uri="{FF2B5EF4-FFF2-40B4-BE49-F238E27FC236}">
                <a16:creationId xmlns:a16="http://schemas.microsoft.com/office/drawing/2014/main" id="{CCF2D9CB-9392-5C12-4516-1B7ECF16B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7FDD86-A692-DAED-FE24-1949F518D9F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699250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D2BCD-1A12-5102-205D-BC384F50A4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BC686B-AC65-5277-3ED1-383830D984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051363-23B5-CF28-8FB4-6EAD6148325B}"/>
              </a:ext>
            </a:extLst>
          </p:cNvPr>
          <p:cNvSpPr>
            <a:spLocks noGrp="1"/>
          </p:cNvSpPr>
          <p:nvPr>
            <p:ph type="dt" sz="half" idx="10"/>
          </p:nvPr>
        </p:nvSpPr>
        <p:spPr/>
        <p:txBody>
          <a:bodyPr/>
          <a:lstStyle/>
          <a:p>
            <a:fld id="{DB9402C0-2BAF-4DB9-B5FC-A17247133ABF}" type="datetimeFigureOut">
              <a:rPr lang="en-US" smtClean="0"/>
              <a:t>8/18/2025</a:t>
            </a:fld>
            <a:endParaRPr lang="en-US"/>
          </a:p>
        </p:txBody>
      </p:sp>
      <p:sp>
        <p:nvSpPr>
          <p:cNvPr id="5" name="Footer Placeholder 4">
            <a:extLst>
              <a:ext uri="{FF2B5EF4-FFF2-40B4-BE49-F238E27FC236}">
                <a16:creationId xmlns:a16="http://schemas.microsoft.com/office/drawing/2014/main" id="{02163BA1-C0E9-E6ED-A9ED-FFC620C04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98E71-7E9A-C92A-E6C4-139A440AC3C5}"/>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280940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5FB1E-FFC6-9DE9-DDA7-3FA038848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1062B9-55B4-9A3C-FC60-C914727FF2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8A2F95-BC25-9FA8-2634-38DEBBCE1A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0CA9FE-E848-6A38-375D-0AE0FDEEB899}"/>
              </a:ext>
            </a:extLst>
          </p:cNvPr>
          <p:cNvSpPr>
            <a:spLocks noGrp="1"/>
          </p:cNvSpPr>
          <p:nvPr>
            <p:ph type="dt" sz="half" idx="10"/>
          </p:nvPr>
        </p:nvSpPr>
        <p:spPr/>
        <p:txBody>
          <a:bodyPr/>
          <a:lstStyle/>
          <a:p>
            <a:fld id="{DB9402C0-2BAF-4DB9-B5FC-A17247133ABF}" type="datetimeFigureOut">
              <a:rPr lang="en-US" smtClean="0"/>
              <a:t>8/18/2025</a:t>
            </a:fld>
            <a:endParaRPr lang="en-US"/>
          </a:p>
        </p:txBody>
      </p:sp>
      <p:sp>
        <p:nvSpPr>
          <p:cNvPr id="6" name="Footer Placeholder 5">
            <a:extLst>
              <a:ext uri="{FF2B5EF4-FFF2-40B4-BE49-F238E27FC236}">
                <a16:creationId xmlns:a16="http://schemas.microsoft.com/office/drawing/2014/main" id="{E25CA34C-61F2-7DA5-5BD9-75B14638E4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A1F805-A4A5-5034-1EB6-82491D156603}"/>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083996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5DBE-87EF-F8D8-6240-A5AEC4BA91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DA75DE-E3C2-C8F2-400E-83C4075F27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038AE1-18C5-AD1E-4E7D-B87EA5D4DD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1C1726-16AB-9534-5CCC-A39F19CF56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4F88DF-E4B9-2DC2-F3BA-5F67AD26C4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3212D7-BC17-273D-60D8-09FD71AF75A1}"/>
              </a:ext>
            </a:extLst>
          </p:cNvPr>
          <p:cNvSpPr>
            <a:spLocks noGrp="1"/>
          </p:cNvSpPr>
          <p:nvPr>
            <p:ph type="dt" sz="half" idx="10"/>
          </p:nvPr>
        </p:nvSpPr>
        <p:spPr/>
        <p:txBody>
          <a:bodyPr/>
          <a:lstStyle/>
          <a:p>
            <a:fld id="{DB9402C0-2BAF-4DB9-B5FC-A17247133ABF}" type="datetimeFigureOut">
              <a:rPr lang="en-US" smtClean="0"/>
              <a:t>8/18/2025</a:t>
            </a:fld>
            <a:endParaRPr lang="en-US"/>
          </a:p>
        </p:txBody>
      </p:sp>
      <p:sp>
        <p:nvSpPr>
          <p:cNvPr id="8" name="Footer Placeholder 7">
            <a:extLst>
              <a:ext uri="{FF2B5EF4-FFF2-40B4-BE49-F238E27FC236}">
                <a16:creationId xmlns:a16="http://schemas.microsoft.com/office/drawing/2014/main" id="{D5A6992E-EF38-773C-ACE4-F006D04D7D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EB433C-10F6-5C2F-7311-E26BDF1B965C}"/>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78262093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7DCE3-EF1F-A45A-1C0D-133937C8D6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E832C1-E9D6-1A7E-597C-742B07E1B54B}"/>
              </a:ext>
            </a:extLst>
          </p:cNvPr>
          <p:cNvSpPr>
            <a:spLocks noGrp="1"/>
          </p:cNvSpPr>
          <p:nvPr>
            <p:ph type="dt" sz="half" idx="10"/>
          </p:nvPr>
        </p:nvSpPr>
        <p:spPr/>
        <p:txBody>
          <a:bodyPr/>
          <a:lstStyle/>
          <a:p>
            <a:fld id="{DB9402C0-2BAF-4DB9-B5FC-A17247133ABF}" type="datetimeFigureOut">
              <a:rPr lang="en-US" smtClean="0"/>
              <a:t>8/18/2025</a:t>
            </a:fld>
            <a:endParaRPr lang="en-US"/>
          </a:p>
        </p:txBody>
      </p:sp>
      <p:sp>
        <p:nvSpPr>
          <p:cNvPr id="4" name="Footer Placeholder 3">
            <a:extLst>
              <a:ext uri="{FF2B5EF4-FFF2-40B4-BE49-F238E27FC236}">
                <a16:creationId xmlns:a16="http://schemas.microsoft.com/office/drawing/2014/main" id="{2B0E3CEC-5A8C-2B52-650D-6E51D2F22A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058A42-30CE-EB27-9CC3-8373607D933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9000322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ADA90F-60A6-184E-A7F3-EE48064669B1}"/>
              </a:ext>
            </a:extLst>
          </p:cNvPr>
          <p:cNvSpPr>
            <a:spLocks noGrp="1"/>
          </p:cNvSpPr>
          <p:nvPr>
            <p:ph type="dt" sz="half" idx="10"/>
          </p:nvPr>
        </p:nvSpPr>
        <p:spPr/>
        <p:txBody>
          <a:bodyPr/>
          <a:lstStyle/>
          <a:p>
            <a:fld id="{DB9402C0-2BAF-4DB9-B5FC-A17247133ABF}" type="datetimeFigureOut">
              <a:rPr lang="en-US" smtClean="0"/>
              <a:t>8/18/2025</a:t>
            </a:fld>
            <a:endParaRPr lang="en-US"/>
          </a:p>
        </p:txBody>
      </p:sp>
      <p:sp>
        <p:nvSpPr>
          <p:cNvPr id="3" name="Footer Placeholder 2">
            <a:extLst>
              <a:ext uri="{FF2B5EF4-FFF2-40B4-BE49-F238E27FC236}">
                <a16:creationId xmlns:a16="http://schemas.microsoft.com/office/drawing/2014/main" id="{74F9726B-E39F-3C3C-571D-C861ACE524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D9C368-E19D-9765-BFF6-4BCA11A00C5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95214728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E3141-58B7-5F0E-693A-2E396C004B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520DB4-983D-1432-54EB-C383838C30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66EBBB-6071-FC8E-9D18-ED0096A56F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64DAA6-82FD-03CD-1CF2-9C6B91FFBAB8}"/>
              </a:ext>
            </a:extLst>
          </p:cNvPr>
          <p:cNvSpPr>
            <a:spLocks noGrp="1"/>
          </p:cNvSpPr>
          <p:nvPr>
            <p:ph type="dt" sz="half" idx="10"/>
          </p:nvPr>
        </p:nvSpPr>
        <p:spPr/>
        <p:txBody>
          <a:bodyPr/>
          <a:lstStyle/>
          <a:p>
            <a:fld id="{DB9402C0-2BAF-4DB9-B5FC-A17247133ABF}" type="datetimeFigureOut">
              <a:rPr lang="en-US" smtClean="0"/>
              <a:t>8/18/2025</a:t>
            </a:fld>
            <a:endParaRPr lang="en-US"/>
          </a:p>
        </p:txBody>
      </p:sp>
      <p:sp>
        <p:nvSpPr>
          <p:cNvPr id="6" name="Footer Placeholder 5">
            <a:extLst>
              <a:ext uri="{FF2B5EF4-FFF2-40B4-BE49-F238E27FC236}">
                <a16:creationId xmlns:a16="http://schemas.microsoft.com/office/drawing/2014/main" id="{E10240E0-0067-D401-68D8-0AAFEC374F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60ED44-4F6E-0319-C0D9-4A3B55C08318}"/>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987556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95C8F-01BE-F6F3-A9FE-0E110E72AE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B4D37C-9147-7F21-E7ED-1F11F74ED1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CA0685-4694-3028-93A3-B2AE892D2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A68199-A9A2-E6EF-5B2D-B1F961BE5F25}"/>
              </a:ext>
            </a:extLst>
          </p:cNvPr>
          <p:cNvSpPr>
            <a:spLocks noGrp="1"/>
          </p:cNvSpPr>
          <p:nvPr>
            <p:ph type="dt" sz="half" idx="10"/>
          </p:nvPr>
        </p:nvSpPr>
        <p:spPr/>
        <p:txBody>
          <a:bodyPr/>
          <a:lstStyle/>
          <a:p>
            <a:fld id="{DB9402C0-2BAF-4DB9-B5FC-A17247133ABF}" type="datetimeFigureOut">
              <a:rPr lang="en-US" smtClean="0"/>
              <a:t>8/18/2025</a:t>
            </a:fld>
            <a:endParaRPr lang="en-US"/>
          </a:p>
        </p:txBody>
      </p:sp>
      <p:sp>
        <p:nvSpPr>
          <p:cNvPr id="6" name="Footer Placeholder 5">
            <a:extLst>
              <a:ext uri="{FF2B5EF4-FFF2-40B4-BE49-F238E27FC236}">
                <a16:creationId xmlns:a16="http://schemas.microsoft.com/office/drawing/2014/main" id="{0C3580EF-202E-A21A-92C5-86FCD73A6C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32EB01-DBA7-8EA1-E7CE-B59C8EA4CA56}"/>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405119407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EC20-DAD5-5B8A-151A-50BFA5AAB9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6488EE-01E9-1DEB-E05C-20911F6D08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2504BF-FC7B-D0D5-85E0-CB32129050BD}"/>
              </a:ext>
            </a:extLst>
          </p:cNvPr>
          <p:cNvSpPr>
            <a:spLocks noGrp="1"/>
          </p:cNvSpPr>
          <p:nvPr>
            <p:ph type="dt" sz="half" idx="10"/>
          </p:nvPr>
        </p:nvSpPr>
        <p:spPr/>
        <p:txBody>
          <a:bodyPr/>
          <a:lstStyle/>
          <a:p>
            <a:fld id="{DB9402C0-2BAF-4DB9-B5FC-A17247133ABF}" type="datetimeFigureOut">
              <a:rPr lang="en-US" smtClean="0"/>
              <a:t>8/18/2025</a:t>
            </a:fld>
            <a:endParaRPr lang="en-US"/>
          </a:p>
        </p:txBody>
      </p:sp>
      <p:sp>
        <p:nvSpPr>
          <p:cNvPr id="5" name="Footer Placeholder 4">
            <a:extLst>
              <a:ext uri="{FF2B5EF4-FFF2-40B4-BE49-F238E27FC236}">
                <a16:creationId xmlns:a16="http://schemas.microsoft.com/office/drawing/2014/main" id="{1950C365-B3A6-75CE-48D4-FB1BB89D0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4E3F1-1CBE-426C-B972-94229D7FCCCE}"/>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04736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A1F99F-BA6B-FAE5-064D-4BA17B2B8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55AFBA-D62C-F104-D612-19863561A9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D017B9-492E-892C-4925-B2BBFA857642}"/>
              </a:ext>
            </a:extLst>
          </p:cNvPr>
          <p:cNvSpPr>
            <a:spLocks noGrp="1"/>
          </p:cNvSpPr>
          <p:nvPr>
            <p:ph type="dt" sz="half" idx="10"/>
          </p:nvPr>
        </p:nvSpPr>
        <p:spPr/>
        <p:txBody>
          <a:bodyPr/>
          <a:lstStyle/>
          <a:p>
            <a:fld id="{DB9402C0-2BAF-4DB9-B5FC-A17247133ABF}" type="datetimeFigureOut">
              <a:rPr lang="en-US" smtClean="0"/>
              <a:t>8/18/2025</a:t>
            </a:fld>
            <a:endParaRPr lang="en-US"/>
          </a:p>
        </p:txBody>
      </p:sp>
      <p:sp>
        <p:nvSpPr>
          <p:cNvPr id="5" name="Footer Placeholder 4">
            <a:extLst>
              <a:ext uri="{FF2B5EF4-FFF2-40B4-BE49-F238E27FC236}">
                <a16:creationId xmlns:a16="http://schemas.microsoft.com/office/drawing/2014/main" id="{2FA361B4-D896-3CD2-2E38-BC01F8D10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1CCE59-DB8D-BA71-69CE-2531CA3CFDB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385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100"/>
            </a:lvl1pPr>
            <a:lvl2pPr>
              <a:defRPr sz="1800"/>
            </a:lvl2pPr>
            <a:lvl3pPr>
              <a:defRPr sz="150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8/18/2025</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 name="connsiteX0" fmla="*/ 0 w 10515600"/>
              <a:gd name="connsiteY0" fmla="*/ 0 h 27432"/>
              <a:gd name="connsiteX1" fmla="*/ 552069 w 10515600"/>
              <a:gd name="connsiteY1" fmla="*/ 0 h 27432"/>
              <a:gd name="connsiteX2" fmla="*/ 893826 w 10515600"/>
              <a:gd name="connsiteY2" fmla="*/ 0 h 27432"/>
              <a:gd name="connsiteX3" fmla="*/ 1761363 w 10515600"/>
              <a:gd name="connsiteY3" fmla="*/ 0 h 27432"/>
              <a:gd name="connsiteX4" fmla="*/ 2313432 w 10515600"/>
              <a:gd name="connsiteY4" fmla="*/ 0 h 27432"/>
              <a:gd name="connsiteX5" fmla="*/ 2865501 w 10515600"/>
              <a:gd name="connsiteY5" fmla="*/ 0 h 27432"/>
              <a:gd name="connsiteX6" fmla="*/ 3733038 w 10515600"/>
              <a:gd name="connsiteY6" fmla="*/ 0 h 27432"/>
              <a:gd name="connsiteX7" fmla="*/ 4179951 w 10515600"/>
              <a:gd name="connsiteY7" fmla="*/ 0 h 27432"/>
              <a:gd name="connsiteX8" fmla="*/ 5047488 w 10515600"/>
              <a:gd name="connsiteY8" fmla="*/ 0 h 27432"/>
              <a:gd name="connsiteX9" fmla="*/ 5915025 w 10515600"/>
              <a:gd name="connsiteY9" fmla="*/ 0 h 27432"/>
              <a:gd name="connsiteX10" fmla="*/ 6572250 w 10515600"/>
              <a:gd name="connsiteY10" fmla="*/ 0 h 27432"/>
              <a:gd name="connsiteX11" fmla="*/ 7439787 w 10515600"/>
              <a:gd name="connsiteY11" fmla="*/ 0 h 27432"/>
              <a:gd name="connsiteX12" fmla="*/ 7991856 w 10515600"/>
              <a:gd name="connsiteY12" fmla="*/ 0 h 27432"/>
              <a:gd name="connsiteX13" fmla="*/ 8543925 w 10515600"/>
              <a:gd name="connsiteY13" fmla="*/ 0 h 27432"/>
              <a:gd name="connsiteX14" fmla="*/ 9306306 w 10515600"/>
              <a:gd name="connsiteY14" fmla="*/ 0 h 27432"/>
              <a:gd name="connsiteX15" fmla="*/ 9858375 w 10515600"/>
              <a:gd name="connsiteY15" fmla="*/ 0 h 27432"/>
              <a:gd name="connsiteX16" fmla="*/ 10515600 w 10515600"/>
              <a:gd name="connsiteY16" fmla="*/ 0 h 27432"/>
              <a:gd name="connsiteX17" fmla="*/ 10515600 w 10515600"/>
              <a:gd name="connsiteY17" fmla="*/ 27432 h 27432"/>
              <a:gd name="connsiteX18" fmla="*/ 9753219 w 10515600"/>
              <a:gd name="connsiteY18" fmla="*/ 27432 h 27432"/>
              <a:gd name="connsiteX19" fmla="*/ 9411462 w 10515600"/>
              <a:gd name="connsiteY19" fmla="*/ 27432 h 27432"/>
              <a:gd name="connsiteX20" fmla="*/ 8964549 w 10515600"/>
              <a:gd name="connsiteY20" fmla="*/ 27432 h 27432"/>
              <a:gd name="connsiteX21" fmla="*/ 8097012 w 10515600"/>
              <a:gd name="connsiteY21" fmla="*/ 27432 h 27432"/>
              <a:gd name="connsiteX22" fmla="*/ 7439787 w 10515600"/>
              <a:gd name="connsiteY22" fmla="*/ 27432 h 27432"/>
              <a:gd name="connsiteX23" fmla="*/ 6992874 w 10515600"/>
              <a:gd name="connsiteY23" fmla="*/ 27432 h 27432"/>
              <a:gd name="connsiteX24" fmla="*/ 6335649 w 10515600"/>
              <a:gd name="connsiteY24" fmla="*/ 27432 h 27432"/>
              <a:gd name="connsiteX25" fmla="*/ 5993892 w 10515600"/>
              <a:gd name="connsiteY25" fmla="*/ 27432 h 27432"/>
              <a:gd name="connsiteX26" fmla="*/ 5652135 w 10515600"/>
              <a:gd name="connsiteY26" fmla="*/ 27432 h 27432"/>
              <a:gd name="connsiteX27" fmla="*/ 4994910 w 10515600"/>
              <a:gd name="connsiteY27" fmla="*/ 27432 h 27432"/>
              <a:gd name="connsiteX28" fmla="*/ 4547997 w 10515600"/>
              <a:gd name="connsiteY28" fmla="*/ 27432 h 27432"/>
              <a:gd name="connsiteX29" fmla="*/ 3785616 w 10515600"/>
              <a:gd name="connsiteY29" fmla="*/ 27432 h 27432"/>
              <a:gd name="connsiteX30" fmla="*/ 3338703 w 10515600"/>
              <a:gd name="connsiteY30" fmla="*/ 27432 h 27432"/>
              <a:gd name="connsiteX31" fmla="*/ 2576322 w 10515600"/>
              <a:gd name="connsiteY31" fmla="*/ 27432 h 27432"/>
              <a:gd name="connsiteX32" fmla="*/ 2234565 w 10515600"/>
              <a:gd name="connsiteY32" fmla="*/ 27432 h 27432"/>
              <a:gd name="connsiteX33" fmla="*/ 1472184 w 10515600"/>
              <a:gd name="connsiteY33" fmla="*/ 27432 h 27432"/>
              <a:gd name="connsiteX34" fmla="*/ 1025271 w 10515600"/>
              <a:gd name="connsiteY34" fmla="*/ 27432 h 27432"/>
              <a:gd name="connsiteX35" fmla="*/ 683514 w 10515600"/>
              <a:gd name="connsiteY35" fmla="*/ 27432 h 27432"/>
              <a:gd name="connsiteX36" fmla="*/ 0 w 10515600"/>
              <a:gd name="connsiteY36" fmla="*/ 27432 h 27432"/>
              <a:gd name="connsiteX37" fmla="*/ 0 w 10515600"/>
              <a:gd name="connsiteY37"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15600" h="27432" fill="none" extrusionOk="0">
                <a:moveTo>
                  <a:pt x="0" y="0"/>
                </a:moveTo>
                <a:cubicBezTo>
                  <a:pt x="114220" y="-11799"/>
                  <a:pt x="253320" y="-2888"/>
                  <a:pt x="446913" y="0"/>
                </a:cubicBezTo>
                <a:cubicBezTo>
                  <a:pt x="615827" y="-21012"/>
                  <a:pt x="846224" y="-12266"/>
                  <a:pt x="1104138" y="0"/>
                </a:cubicBezTo>
                <a:cubicBezTo>
                  <a:pt x="1374612" y="16601"/>
                  <a:pt x="1509930" y="3724"/>
                  <a:pt x="1866519" y="0"/>
                </a:cubicBezTo>
                <a:cubicBezTo>
                  <a:pt x="2227267" y="2494"/>
                  <a:pt x="2042751" y="-24730"/>
                  <a:pt x="2208276" y="0"/>
                </a:cubicBezTo>
                <a:cubicBezTo>
                  <a:pt x="2372908" y="-13784"/>
                  <a:pt x="2420213" y="7637"/>
                  <a:pt x="2550033" y="0"/>
                </a:cubicBezTo>
                <a:cubicBezTo>
                  <a:pt x="2633097" y="-6177"/>
                  <a:pt x="3105540" y="-7670"/>
                  <a:pt x="3417570" y="0"/>
                </a:cubicBezTo>
                <a:cubicBezTo>
                  <a:pt x="3755375" y="-18299"/>
                  <a:pt x="3947749" y="-8694"/>
                  <a:pt x="4074795" y="0"/>
                </a:cubicBezTo>
                <a:cubicBezTo>
                  <a:pt x="4234022" y="4410"/>
                  <a:pt x="4279660" y="4133"/>
                  <a:pt x="4416552" y="0"/>
                </a:cubicBezTo>
                <a:cubicBezTo>
                  <a:pt x="4547663" y="25078"/>
                  <a:pt x="4910883" y="20799"/>
                  <a:pt x="5073777" y="0"/>
                </a:cubicBezTo>
                <a:cubicBezTo>
                  <a:pt x="5256291" y="-6299"/>
                  <a:pt x="5533878" y="54096"/>
                  <a:pt x="5941314" y="0"/>
                </a:cubicBezTo>
                <a:cubicBezTo>
                  <a:pt x="6258222" y="-27909"/>
                  <a:pt x="6313336" y="-10134"/>
                  <a:pt x="6493383" y="0"/>
                </a:cubicBezTo>
                <a:cubicBezTo>
                  <a:pt x="6660373" y="1682"/>
                  <a:pt x="6901167" y="-1313"/>
                  <a:pt x="7045452" y="0"/>
                </a:cubicBezTo>
                <a:cubicBezTo>
                  <a:pt x="7149988" y="-12597"/>
                  <a:pt x="7490775" y="18530"/>
                  <a:pt x="7702677" y="0"/>
                </a:cubicBezTo>
                <a:cubicBezTo>
                  <a:pt x="7894246" y="-20534"/>
                  <a:pt x="8277724" y="-27276"/>
                  <a:pt x="8465058" y="0"/>
                </a:cubicBezTo>
                <a:cubicBezTo>
                  <a:pt x="8623687" y="22627"/>
                  <a:pt x="8928517" y="-4532"/>
                  <a:pt x="9227439" y="0"/>
                </a:cubicBezTo>
                <a:cubicBezTo>
                  <a:pt x="9509716" y="21062"/>
                  <a:pt x="10093803" y="11302"/>
                  <a:pt x="10515600" y="0"/>
                </a:cubicBezTo>
                <a:cubicBezTo>
                  <a:pt x="10515392" y="12419"/>
                  <a:pt x="10515697" y="14813"/>
                  <a:pt x="10515600" y="27432"/>
                </a:cubicBezTo>
                <a:cubicBezTo>
                  <a:pt x="10319767" y="11138"/>
                  <a:pt x="10222813" y="8928"/>
                  <a:pt x="10068687" y="27432"/>
                </a:cubicBezTo>
                <a:cubicBezTo>
                  <a:pt x="9947127" y="-40172"/>
                  <a:pt x="9520235" y="-3991"/>
                  <a:pt x="9201150" y="27432"/>
                </a:cubicBezTo>
                <a:cubicBezTo>
                  <a:pt x="8892666" y="48820"/>
                  <a:pt x="8867415" y="2195"/>
                  <a:pt x="8543925" y="27432"/>
                </a:cubicBezTo>
                <a:cubicBezTo>
                  <a:pt x="8223384" y="61927"/>
                  <a:pt x="8295543" y="30550"/>
                  <a:pt x="8202168" y="27432"/>
                </a:cubicBezTo>
                <a:cubicBezTo>
                  <a:pt x="8142306" y="19196"/>
                  <a:pt x="7792719" y="-46840"/>
                  <a:pt x="7544943" y="27432"/>
                </a:cubicBezTo>
                <a:cubicBezTo>
                  <a:pt x="7289053" y="48650"/>
                  <a:pt x="7112059" y="46641"/>
                  <a:pt x="6992874" y="27432"/>
                </a:cubicBezTo>
                <a:cubicBezTo>
                  <a:pt x="6865428" y="42971"/>
                  <a:pt x="6698878" y="-2571"/>
                  <a:pt x="6440805" y="27432"/>
                </a:cubicBezTo>
                <a:cubicBezTo>
                  <a:pt x="6213948" y="43874"/>
                  <a:pt x="6037998" y="39869"/>
                  <a:pt x="5888736" y="27432"/>
                </a:cubicBezTo>
                <a:cubicBezTo>
                  <a:pt x="5755073" y="11669"/>
                  <a:pt x="5591719" y="37904"/>
                  <a:pt x="5336667" y="27432"/>
                </a:cubicBezTo>
                <a:cubicBezTo>
                  <a:pt x="5107192" y="12743"/>
                  <a:pt x="4839850" y="71465"/>
                  <a:pt x="4574286" y="27432"/>
                </a:cubicBezTo>
                <a:cubicBezTo>
                  <a:pt x="4268723" y="-2915"/>
                  <a:pt x="4132707" y="26264"/>
                  <a:pt x="3917061" y="27432"/>
                </a:cubicBezTo>
                <a:cubicBezTo>
                  <a:pt x="3707491" y="19059"/>
                  <a:pt x="3662625" y="36218"/>
                  <a:pt x="3575304" y="27432"/>
                </a:cubicBezTo>
                <a:cubicBezTo>
                  <a:pt x="3501577" y="31368"/>
                  <a:pt x="3216551" y="45184"/>
                  <a:pt x="3023235" y="27432"/>
                </a:cubicBezTo>
                <a:cubicBezTo>
                  <a:pt x="2898318" y="-29018"/>
                  <a:pt x="2612573" y="-459"/>
                  <a:pt x="2260854" y="27432"/>
                </a:cubicBezTo>
                <a:cubicBezTo>
                  <a:pt x="1929006" y="21046"/>
                  <a:pt x="1999174" y="13544"/>
                  <a:pt x="1813941" y="27432"/>
                </a:cubicBezTo>
                <a:cubicBezTo>
                  <a:pt x="1678211" y="55700"/>
                  <a:pt x="1194438" y="8214"/>
                  <a:pt x="946404" y="27432"/>
                </a:cubicBezTo>
                <a:cubicBezTo>
                  <a:pt x="698983" y="-8173"/>
                  <a:pt x="408470" y="56200"/>
                  <a:pt x="0" y="27432"/>
                </a:cubicBezTo>
                <a:cubicBezTo>
                  <a:pt x="-347" y="15155"/>
                  <a:pt x="623" y="6531"/>
                  <a:pt x="0" y="0"/>
                </a:cubicBezTo>
                <a:close/>
              </a:path>
              <a:path w="10515600" h="27432" stroke="0" extrusionOk="0">
                <a:moveTo>
                  <a:pt x="0" y="0"/>
                </a:moveTo>
                <a:cubicBezTo>
                  <a:pt x="211919" y="-2016"/>
                  <a:pt x="316177" y="40510"/>
                  <a:pt x="552069" y="0"/>
                </a:cubicBezTo>
                <a:cubicBezTo>
                  <a:pt x="772542" y="-20900"/>
                  <a:pt x="764083" y="-14675"/>
                  <a:pt x="893826" y="0"/>
                </a:cubicBezTo>
                <a:cubicBezTo>
                  <a:pt x="1063397" y="30592"/>
                  <a:pt x="1474950" y="6046"/>
                  <a:pt x="1761363" y="0"/>
                </a:cubicBezTo>
                <a:cubicBezTo>
                  <a:pt x="2080097" y="18653"/>
                  <a:pt x="2113941" y="5885"/>
                  <a:pt x="2313432" y="0"/>
                </a:cubicBezTo>
                <a:cubicBezTo>
                  <a:pt x="2499441" y="-14740"/>
                  <a:pt x="2735086" y="-31325"/>
                  <a:pt x="2865501" y="0"/>
                </a:cubicBezTo>
                <a:cubicBezTo>
                  <a:pt x="2981992" y="57856"/>
                  <a:pt x="3381601" y="38492"/>
                  <a:pt x="3733038" y="0"/>
                </a:cubicBezTo>
                <a:cubicBezTo>
                  <a:pt x="4123625" y="-20112"/>
                  <a:pt x="4011408" y="-7378"/>
                  <a:pt x="4179951" y="0"/>
                </a:cubicBezTo>
                <a:cubicBezTo>
                  <a:pt x="4401000" y="14701"/>
                  <a:pt x="4699781" y="38888"/>
                  <a:pt x="5047488" y="0"/>
                </a:cubicBezTo>
                <a:cubicBezTo>
                  <a:pt x="5344186" y="10403"/>
                  <a:pt x="5695008" y="-11723"/>
                  <a:pt x="5915025" y="0"/>
                </a:cubicBezTo>
                <a:cubicBezTo>
                  <a:pt x="6180956" y="11499"/>
                  <a:pt x="6291614" y="5262"/>
                  <a:pt x="6572250" y="0"/>
                </a:cubicBezTo>
                <a:cubicBezTo>
                  <a:pt x="6821420" y="4506"/>
                  <a:pt x="7145316" y="38320"/>
                  <a:pt x="7439787" y="0"/>
                </a:cubicBezTo>
                <a:cubicBezTo>
                  <a:pt x="7758536" y="11416"/>
                  <a:pt x="7844492" y="-3584"/>
                  <a:pt x="7991856" y="0"/>
                </a:cubicBezTo>
                <a:cubicBezTo>
                  <a:pt x="8110442" y="14248"/>
                  <a:pt x="8287603" y="-10798"/>
                  <a:pt x="8543925" y="0"/>
                </a:cubicBezTo>
                <a:cubicBezTo>
                  <a:pt x="8755533" y="10158"/>
                  <a:pt x="8980581" y="37273"/>
                  <a:pt x="9306306" y="0"/>
                </a:cubicBezTo>
                <a:cubicBezTo>
                  <a:pt x="9626970" y="-58435"/>
                  <a:pt x="9732148" y="-27937"/>
                  <a:pt x="9858375" y="0"/>
                </a:cubicBezTo>
                <a:cubicBezTo>
                  <a:pt x="9984726" y="54758"/>
                  <a:pt x="10380988" y="24840"/>
                  <a:pt x="10515600" y="0"/>
                </a:cubicBezTo>
                <a:cubicBezTo>
                  <a:pt x="10517149" y="5059"/>
                  <a:pt x="10515730" y="21285"/>
                  <a:pt x="10515600" y="27432"/>
                </a:cubicBezTo>
                <a:cubicBezTo>
                  <a:pt x="10313372" y="54818"/>
                  <a:pt x="10082728" y="-9874"/>
                  <a:pt x="9753219" y="27432"/>
                </a:cubicBezTo>
                <a:cubicBezTo>
                  <a:pt x="9427270" y="55089"/>
                  <a:pt x="9500787" y="26420"/>
                  <a:pt x="9411462" y="27432"/>
                </a:cubicBezTo>
                <a:cubicBezTo>
                  <a:pt x="9357667" y="47373"/>
                  <a:pt x="9193071" y="36348"/>
                  <a:pt x="8964549" y="27432"/>
                </a:cubicBezTo>
                <a:cubicBezTo>
                  <a:pt x="8754210" y="31458"/>
                  <a:pt x="8285075" y="62593"/>
                  <a:pt x="8097012" y="27432"/>
                </a:cubicBezTo>
                <a:cubicBezTo>
                  <a:pt x="7925273" y="-333"/>
                  <a:pt x="7641837" y="35190"/>
                  <a:pt x="7439787" y="27432"/>
                </a:cubicBezTo>
                <a:cubicBezTo>
                  <a:pt x="7281139" y="-5235"/>
                  <a:pt x="7161122" y="11210"/>
                  <a:pt x="6992874" y="27432"/>
                </a:cubicBezTo>
                <a:cubicBezTo>
                  <a:pt x="6869980" y="6304"/>
                  <a:pt x="6540193" y="99457"/>
                  <a:pt x="6335649" y="27432"/>
                </a:cubicBezTo>
                <a:cubicBezTo>
                  <a:pt x="6139123" y="3107"/>
                  <a:pt x="6101935" y="4355"/>
                  <a:pt x="5993892" y="27432"/>
                </a:cubicBezTo>
                <a:cubicBezTo>
                  <a:pt x="5888734" y="39412"/>
                  <a:pt x="5782533" y="16690"/>
                  <a:pt x="5652135" y="27432"/>
                </a:cubicBezTo>
                <a:cubicBezTo>
                  <a:pt x="5552209" y="21179"/>
                  <a:pt x="5187921" y="-24893"/>
                  <a:pt x="4994910" y="27432"/>
                </a:cubicBezTo>
                <a:cubicBezTo>
                  <a:pt x="4806885" y="62128"/>
                  <a:pt x="4648815" y="19479"/>
                  <a:pt x="4547997" y="27432"/>
                </a:cubicBezTo>
                <a:cubicBezTo>
                  <a:pt x="4428810" y="-12231"/>
                  <a:pt x="4164014" y="51840"/>
                  <a:pt x="3785616" y="27432"/>
                </a:cubicBezTo>
                <a:cubicBezTo>
                  <a:pt x="3411566" y="27981"/>
                  <a:pt x="3543001" y="53158"/>
                  <a:pt x="3338703" y="27432"/>
                </a:cubicBezTo>
                <a:cubicBezTo>
                  <a:pt x="3117151" y="22689"/>
                  <a:pt x="2783844" y="6169"/>
                  <a:pt x="2576322" y="27432"/>
                </a:cubicBezTo>
                <a:cubicBezTo>
                  <a:pt x="2369652" y="9611"/>
                  <a:pt x="2343135" y="16259"/>
                  <a:pt x="2234565" y="27432"/>
                </a:cubicBezTo>
                <a:cubicBezTo>
                  <a:pt x="2129772" y="62248"/>
                  <a:pt x="1826785" y="33844"/>
                  <a:pt x="1472184" y="27432"/>
                </a:cubicBezTo>
                <a:cubicBezTo>
                  <a:pt x="1166194" y="-2568"/>
                  <a:pt x="1206587" y="37567"/>
                  <a:pt x="1025271" y="27432"/>
                </a:cubicBezTo>
                <a:cubicBezTo>
                  <a:pt x="846595" y="17106"/>
                  <a:pt x="846808" y="18044"/>
                  <a:pt x="683514" y="27432"/>
                </a:cubicBezTo>
                <a:cubicBezTo>
                  <a:pt x="484621" y="38100"/>
                  <a:pt x="301760" y="33961"/>
                  <a:pt x="0" y="27432"/>
                </a:cubicBezTo>
                <a:cubicBezTo>
                  <a:pt x="1" y="19656"/>
                  <a:pt x="-1119" y="10874"/>
                  <a:pt x="0" y="0"/>
                </a:cubicBezTo>
                <a:close/>
              </a:path>
              <a:path w="10515600" h="27432" fill="none" stroke="0" extrusionOk="0">
                <a:moveTo>
                  <a:pt x="0" y="0"/>
                </a:moveTo>
                <a:cubicBezTo>
                  <a:pt x="103862" y="-24108"/>
                  <a:pt x="222532" y="3855"/>
                  <a:pt x="446913" y="0"/>
                </a:cubicBezTo>
                <a:cubicBezTo>
                  <a:pt x="686273" y="17152"/>
                  <a:pt x="811890" y="-6128"/>
                  <a:pt x="1104138" y="0"/>
                </a:cubicBezTo>
                <a:cubicBezTo>
                  <a:pt x="1346730" y="26724"/>
                  <a:pt x="1494649" y="6099"/>
                  <a:pt x="1866519" y="0"/>
                </a:cubicBezTo>
                <a:cubicBezTo>
                  <a:pt x="2220423" y="-10605"/>
                  <a:pt x="2054599" y="17153"/>
                  <a:pt x="2208276" y="0"/>
                </a:cubicBezTo>
                <a:cubicBezTo>
                  <a:pt x="2384643" y="-10590"/>
                  <a:pt x="2420675" y="7371"/>
                  <a:pt x="2550033" y="0"/>
                </a:cubicBezTo>
                <a:cubicBezTo>
                  <a:pt x="2644786" y="-15374"/>
                  <a:pt x="3082537" y="18532"/>
                  <a:pt x="3417570" y="0"/>
                </a:cubicBezTo>
                <a:cubicBezTo>
                  <a:pt x="3733868" y="-33542"/>
                  <a:pt x="3909189" y="3289"/>
                  <a:pt x="4074795" y="0"/>
                </a:cubicBezTo>
                <a:cubicBezTo>
                  <a:pt x="4237749" y="8583"/>
                  <a:pt x="4286465" y="7395"/>
                  <a:pt x="4416552" y="0"/>
                </a:cubicBezTo>
                <a:cubicBezTo>
                  <a:pt x="4546370" y="-6871"/>
                  <a:pt x="4918723" y="28447"/>
                  <a:pt x="5073777" y="0"/>
                </a:cubicBezTo>
                <a:cubicBezTo>
                  <a:pt x="5237362" y="-17739"/>
                  <a:pt x="5618791" y="101647"/>
                  <a:pt x="5941314" y="0"/>
                </a:cubicBezTo>
                <a:cubicBezTo>
                  <a:pt x="6272758" y="-28812"/>
                  <a:pt x="6315148" y="4960"/>
                  <a:pt x="6493383" y="0"/>
                </a:cubicBezTo>
                <a:cubicBezTo>
                  <a:pt x="6694884" y="-22079"/>
                  <a:pt x="6904202" y="-29222"/>
                  <a:pt x="7045452" y="0"/>
                </a:cubicBezTo>
                <a:cubicBezTo>
                  <a:pt x="7147460" y="27824"/>
                  <a:pt x="7460058" y="4894"/>
                  <a:pt x="7702677" y="0"/>
                </a:cubicBezTo>
                <a:cubicBezTo>
                  <a:pt x="7905036" y="-18959"/>
                  <a:pt x="8288750" y="-49276"/>
                  <a:pt x="8465058" y="0"/>
                </a:cubicBezTo>
                <a:cubicBezTo>
                  <a:pt x="8637036" y="-66"/>
                  <a:pt x="8888223" y="27233"/>
                  <a:pt x="9227439" y="0"/>
                </a:cubicBezTo>
                <a:cubicBezTo>
                  <a:pt x="9512691" y="21558"/>
                  <a:pt x="10136345" y="5493"/>
                  <a:pt x="10515600" y="0"/>
                </a:cubicBezTo>
                <a:cubicBezTo>
                  <a:pt x="10515781" y="12508"/>
                  <a:pt x="10516008" y="14417"/>
                  <a:pt x="10515600" y="27432"/>
                </a:cubicBezTo>
                <a:cubicBezTo>
                  <a:pt x="10336692" y="26322"/>
                  <a:pt x="10197794" y="32437"/>
                  <a:pt x="10068687" y="27432"/>
                </a:cubicBezTo>
                <a:cubicBezTo>
                  <a:pt x="9947986" y="91680"/>
                  <a:pt x="9445805" y="39249"/>
                  <a:pt x="9201150" y="27432"/>
                </a:cubicBezTo>
                <a:cubicBezTo>
                  <a:pt x="8891012" y="44089"/>
                  <a:pt x="8858828" y="2736"/>
                  <a:pt x="8543925" y="27432"/>
                </a:cubicBezTo>
                <a:cubicBezTo>
                  <a:pt x="8223267" y="53165"/>
                  <a:pt x="8283304" y="52518"/>
                  <a:pt x="8202168" y="27432"/>
                </a:cubicBezTo>
                <a:cubicBezTo>
                  <a:pt x="8093778" y="62163"/>
                  <a:pt x="7766541" y="-33827"/>
                  <a:pt x="7544943" y="27432"/>
                </a:cubicBezTo>
                <a:cubicBezTo>
                  <a:pt x="7314863" y="55129"/>
                  <a:pt x="7107264" y="25244"/>
                  <a:pt x="6992874" y="27432"/>
                </a:cubicBezTo>
                <a:cubicBezTo>
                  <a:pt x="6884782" y="17566"/>
                  <a:pt x="6638381" y="14651"/>
                  <a:pt x="6440805" y="27432"/>
                </a:cubicBezTo>
                <a:cubicBezTo>
                  <a:pt x="6208169" y="60979"/>
                  <a:pt x="6026010" y="30610"/>
                  <a:pt x="5888736" y="27432"/>
                </a:cubicBezTo>
                <a:cubicBezTo>
                  <a:pt x="5762198" y="10473"/>
                  <a:pt x="5584977" y="25540"/>
                  <a:pt x="5336667" y="27432"/>
                </a:cubicBezTo>
                <a:cubicBezTo>
                  <a:pt x="5092600" y="8870"/>
                  <a:pt x="4849659" y="29959"/>
                  <a:pt x="4574286" y="27432"/>
                </a:cubicBezTo>
                <a:cubicBezTo>
                  <a:pt x="4271362" y="35230"/>
                  <a:pt x="4129109" y="33967"/>
                  <a:pt x="3917061" y="27432"/>
                </a:cubicBezTo>
                <a:cubicBezTo>
                  <a:pt x="3716743" y="26392"/>
                  <a:pt x="3654523" y="50446"/>
                  <a:pt x="3575304" y="27432"/>
                </a:cubicBezTo>
                <a:cubicBezTo>
                  <a:pt x="3521930" y="22984"/>
                  <a:pt x="3174876" y="12123"/>
                  <a:pt x="3023235" y="27432"/>
                </a:cubicBezTo>
                <a:cubicBezTo>
                  <a:pt x="2896812" y="10128"/>
                  <a:pt x="2623520" y="63192"/>
                  <a:pt x="2260854" y="27432"/>
                </a:cubicBezTo>
                <a:cubicBezTo>
                  <a:pt x="1927032" y="21370"/>
                  <a:pt x="1997337" y="17315"/>
                  <a:pt x="1813941" y="27432"/>
                </a:cubicBezTo>
                <a:cubicBezTo>
                  <a:pt x="1663537" y="71145"/>
                  <a:pt x="1153132" y="3151"/>
                  <a:pt x="946404" y="27432"/>
                </a:cubicBezTo>
                <a:cubicBezTo>
                  <a:pt x="678295" y="32471"/>
                  <a:pt x="444357" y="37120"/>
                  <a:pt x="0" y="27432"/>
                </a:cubicBezTo>
                <a:cubicBezTo>
                  <a:pt x="915" y="14581"/>
                  <a:pt x="-225" y="557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Tree>
    <p:extLst>
      <p:ext uri="{BB962C8B-B14F-4D97-AF65-F5344CB8AC3E}">
        <p14:creationId xmlns:p14="http://schemas.microsoft.com/office/powerpoint/2010/main" val="14618513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93922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990415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07271519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8/18/2025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97192513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8/18/2025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1017513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8/18/2025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56890787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8/18/2025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5791872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8/18/2025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99402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8/18/2025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4527618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0753667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B8498729-8E0E-452C-9DE5-20C4280E6809}"/>
              </a:ext>
            </a:extLst>
          </p:cNvPr>
          <p:cNvSpPr>
            <a:spLocks noGrp="1"/>
          </p:cNvSpPr>
          <p:nvPr>
            <p:ph type="body" sz="quarter" idx="11" hasCustomPrompt="1"/>
          </p:nvPr>
        </p:nvSpPr>
        <p:spPr>
          <a:xfrm>
            <a:off x="3638339" y="5310000"/>
            <a:ext cx="4536000" cy="1548000"/>
          </a:xfrm>
          <a:solidFill>
            <a:schemeClr val="bg1">
              <a:lumMod val="85000"/>
              <a:alpha val="80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02</a:t>
            </a:r>
          </a:p>
          <a:p>
            <a:pPr lvl="1"/>
            <a:r>
              <a:rPr lang="en-US" noProof="0"/>
              <a:t>Lorem ipsum dolor sit amet, consectetuer adipiscing elit, sed diam nonummy</a:t>
            </a:r>
          </a:p>
        </p:txBody>
      </p:sp>
      <p:sp>
        <p:nvSpPr>
          <p:cNvPr id="17" name="Text Placeholder 16">
            <a:extLst>
              <a:ext uri="{FF2B5EF4-FFF2-40B4-BE49-F238E27FC236}">
                <a16:creationId xmlns:a16="http://schemas.microsoft.com/office/drawing/2014/main" id="{6F6ED01E-03BA-4CB7-BDDB-4A7F0B0DA414}"/>
              </a:ext>
            </a:extLst>
          </p:cNvPr>
          <p:cNvSpPr>
            <a:spLocks noGrp="1"/>
          </p:cNvSpPr>
          <p:nvPr>
            <p:ph type="body" sz="quarter" idx="10" hasCustomPrompt="1"/>
          </p:nvPr>
        </p:nvSpPr>
        <p:spPr>
          <a:xfrm>
            <a:off x="787583" y="5310000"/>
            <a:ext cx="277847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01</a:t>
            </a:r>
          </a:p>
          <a:p>
            <a:pPr lvl="1"/>
            <a:r>
              <a:rPr lang="en-US" noProof="0"/>
              <a:t>Lorem ipsum dolor sit amet, consectetuer adipiscing elit, sed diam nonummy</a:t>
            </a:r>
          </a:p>
        </p:txBody>
      </p:sp>
      <p:sp>
        <p:nvSpPr>
          <p:cNvPr id="2" name="Title 1">
            <a:extLst>
              <a:ext uri="{FF2B5EF4-FFF2-40B4-BE49-F238E27FC236}">
                <a16:creationId xmlns:a16="http://schemas.microsoft.com/office/drawing/2014/main" id="{D3060639-BF2D-41F8-822B-DED03338D288}"/>
              </a:ext>
            </a:extLst>
          </p:cNvPr>
          <p:cNvSpPr>
            <a:spLocks noGrp="1"/>
          </p:cNvSpPr>
          <p:nvPr userDrawn="1">
            <p:ph type="title" hasCustomPrompt="1"/>
          </p:nvPr>
        </p:nvSpPr>
        <p:spPr>
          <a:xfrm>
            <a:off x="680354" y="197121"/>
            <a:ext cx="10711545" cy="1325563"/>
          </a:xfrm>
        </p:spPr>
        <p:txBody>
          <a:bodyPr>
            <a:normAutofit/>
          </a:bodyPr>
          <a:lstStyle>
            <a:lvl1pPr>
              <a:defRPr sz="3000"/>
            </a:lvl1pPr>
          </a:lstStyle>
          <a:p>
            <a:r>
              <a:rPr lang="en-US" noProof="0"/>
              <a:t>Project Timeline</a:t>
            </a:r>
          </a:p>
        </p:txBody>
      </p:sp>
      <p:sp>
        <p:nvSpPr>
          <p:cNvPr id="3" name="Content Placeholder 2">
            <a:extLst>
              <a:ext uri="{FF2B5EF4-FFF2-40B4-BE49-F238E27FC236}">
                <a16:creationId xmlns:a16="http://schemas.microsoft.com/office/drawing/2014/main" id="{0F474091-9EA2-47C8-AAA9-6DFE207852E4}"/>
              </a:ext>
            </a:extLst>
          </p:cNvPr>
          <p:cNvSpPr>
            <a:spLocks noGrp="1"/>
          </p:cNvSpPr>
          <p:nvPr userDrawn="1">
            <p:ph idx="1"/>
          </p:nvPr>
        </p:nvSpPr>
        <p:spPr>
          <a:xfrm>
            <a:off x="680354" y="1786436"/>
            <a:ext cx="10711545" cy="330606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6">
            <a:extLst>
              <a:ext uri="{FF2B5EF4-FFF2-40B4-BE49-F238E27FC236}">
                <a16:creationId xmlns:a16="http://schemas.microsoft.com/office/drawing/2014/main" id="{1C51713D-9A60-48EF-A25A-764AEDE9E672}"/>
              </a:ext>
            </a:extLst>
          </p:cNvPr>
          <p:cNvSpPr>
            <a:spLocks noGrp="1"/>
          </p:cNvSpPr>
          <p:nvPr>
            <p:ph type="body" sz="quarter" idx="12" hasCustomPrompt="1"/>
          </p:nvPr>
        </p:nvSpPr>
        <p:spPr>
          <a:xfrm>
            <a:off x="8246626" y="5310000"/>
            <a:ext cx="310320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3</a:t>
            </a:r>
          </a:p>
          <a:p>
            <a:pPr lvl="1"/>
            <a:r>
              <a:rPr lang="en-US" noProof="0"/>
              <a:t>Lorem ipsum dolor sit amet, consectetuer adipiscing elit, sed diam nonummy</a:t>
            </a:r>
          </a:p>
        </p:txBody>
      </p:sp>
      <p:cxnSp>
        <p:nvCxnSpPr>
          <p:cNvPr id="21" name="Straight Connector 20">
            <a:extLst>
              <a:ext uri="{FF2B5EF4-FFF2-40B4-BE49-F238E27FC236}">
                <a16:creationId xmlns:a16="http://schemas.microsoft.com/office/drawing/2014/main" id="{303706AB-7768-4239-93C0-28F2AC35B71A}"/>
              </a:ext>
            </a:extLst>
          </p:cNvPr>
          <p:cNvCxnSpPr/>
          <p:nvPr userDrawn="1"/>
        </p:nvCxnSpPr>
        <p:spPr>
          <a:xfrm>
            <a:off x="787583" y="1181100"/>
            <a:ext cx="2880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1853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847553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noEditPoints="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noEditPoints="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pPr lvl="0"/>
            <a:r>
              <a:rPr lang="en-US"/>
              <a:t>Click to edit Master subtitle style</a:t>
            </a:r>
          </a:p>
        </p:txBody>
      </p:sp>
      <p:sp>
        <p:nvSpPr>
          <p:cNvPr id="4" name="Date Placeholder 3"/>
          <p:cNvSpPr>
            <a:spLocks noGrp="1" noEditPoints="1"/>
          </p:cNvSpPr>
          <p:nvPr>
            <p:ph type="dt" sz="half" idx="10"/>
          </p:nvPr>
        </p:nvSpPr>
        <p:spPr/>
        <p:txBody>
          <a:bodyPr/>
          <a:lstStyle/>
          <a:p>
            <a:fld id="{846CE7D5-CF57-46EF-B807-FDD0502418D4}" type="datetimeFigureOut">
              <a:rPr lang="en-US" smtClean="0"/>
              <a:t>8/18/2025</a:t>
            </a:fld>
            <a:endParaRPr lang="en-US"/>
          </a:p>
        </p:txBody>
      </p:sp>
      <p:sp>
        <p:nvSpPr>
          <p:cNvPr id="5" name="Footer Placeholder 4"/>
          <p:cNvSpPr>
            <a:spLocks noGrp="1" noEditPoints="1"/>
          </p:cNvSpPr>
          <p:nvPr>
            <p:ph type="ftr" sz="quarter" idx="11"/>
          </p:nvPr>
        </p:nvSpPr>
        <p:spPr/>
        <p:txBody>
          <a:bodyPr/>
          <a:lstStyle/>
          <a:p>
            <a:endParaRPr lang="en-US"/>
          </a:p>
        </p:txBody>
      </p:sp>
      <p:sp>
        <p:nvSpPr>
          <p:cNvPr id="6" name="Slide Number Placeholder 5"/>
          <p:cNvSpPr>
            <a:spLocks noGrp="1" noEditPoints="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10543480"/>
      </p:ext>
    </p:extLst>
  </p:cSld>
  <p:clrMapOvr>
    <a:masterClrMapping/>
  </p:clrMapOvr>
  <p:hf sldNum="0" hdr="0" ftr="0" dt="0"/>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a:t>Click to edit Master title style</a:t>
            </a:r>
          </a:p>
        </p:txBody>
      </p:sp>
      <p:sp>
        <p:nvSpPr>
          <p:cNvPr id="3" name="Content Placeholder 2"/>
          <p:cNvSpPr>
            <a:spLocks noGrp="1" noEditPoints="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EditPoints="1"/>
          </p:cNvSpPr>
          <p:nvPr>
            <p:ph type="dt" sz="half" idx="10"/>
          </p:nvPr>
        </p:nvSpPr>
        <p:spPr/>
        <p:txBody>
          <a:bodyPr/>
          <a:lstStyle/>
          <a:p>
            <a:fld id="{846CE7D5-CF57-46EF-B807-FDD0502418D4}" type="datetimeFigureOut">
              <a:rPr lang="en-US" smtClean="0"/>
              <a:t>8/18/2025</a:t>
            </a:fld>
            <a:endParaRPr lang="en-US"/>
          </a:p>
        </p:txBody>
      </p:sp>
      <p:sp>
        <p:nvSpPr>
          <p:cNvPr id="5" name="Footer Placeholder 4"/>
          <p:cNvSpPr>
            <a:spLocks noGrp="1" noEditPoints="1"/>
          </p:cNvSpPr>
          <p:nvPr>
            <p:ph type="ftr" sz="quarter" idx="11"/>
          </p:nvPr>
        </p:nvSpPr>
        <p:spPr/>
        <p:txBody>
          <a:bodyPr/>
          <a:lstStyle/>
          <a:p>
            <a:endParaRPr lang="en-US"/>
          </a:p>
        </p:txBody>
      </p:sp>
      <p:sp>
        <p:nvSpPr>
          <p:cNvPr id="6" name="Slide Number Placeholder 5"/>
          <p:cNvSpPr>
            <a:spLocks noGrp="1" noEditPoints="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93632426"/>
      </p:ext>
    </p:extLst>
  </p:cSld>
  <p:clrMapOvr>
    <a:masterClrMapping/>
  </p:clrMapOvr>
  <p:hf sldNum="0" hdr="0" ftr="0" dt="0"/>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p:cNvSpPr>
            <a:spLocks noGrp="1" noEditPoints="1"/>
          </p:cNvSpPr>
          <p:nvPr>
            <p:ph type="body" idx="1"/>
          </p:nvPr>
        </p:nvSpPr>
        <p:spPr>
          <a:xfrm>
            <a:off x="831850" y="4589464"/>
            <a:ext cx="10515600" cy="1500187"/>
          </a:xfrm>
        </p:spPr>
        <p:txBody>
          <a:bodyPr/>
          <a:lstStyle>
            <a:lvl1pPr marL="0" indent="0">
              <a:buNone/>
              <a:defRPr sz="1800">
                <a:solidFill>
                  <a:schemeClr val="tx1">
                    <a:tint val="82000"/>
                  </a:schemeClr>
                </a:solidFill>
              </a:defRPr>
            </a:lvl1pPr>
            <a:lvl2pPr marL="342898" indent="0">
              <a:buNone/>
              <a:defRPr sz="1500">
                <a:solidFill>
                  <a:schemeClr val="tx1">
                    <a:tint val="82000"/>
                  </a:schemeClr>
                </a:solidFill>
              </a:defRPr>
            </a:lvl2pPr>
            <a:lvl3pPr marL="685797" indent="0">
              <a:buNone/>
              <a:defRPr sz="1350">
                <a:solidFill>
                  <a:schemeClr val="tx1">
                    <a:tint val="82000"/>
                  </a:schemeClr>
                </a:solidFill>
              </a:defRPr>
            </a:lvl3pPr>
            <a:lvl4pPr marL="1028696" indent="0">
              <a:buNone/>
              <a:defRPr sz="1200">
                <a:solidFill>
                  <a:schemeClr val="tx1">
                    <a:tint val="82000"/>
                  </a:schemeClr>
                </a:solidFill>
              </a:defRPr>
            </a:lvl4pPr>
            <a:lvl5pPr marL="1371594" indent="0">
              <a:buNone/>
              <a:defRPr sz="1200">
                <a:solidFill>
                  <a:schemeClr val="tx1">
                    <a:tint val="82000"/>
                  </a:schemeClr>
                </a:solidFill>
              </a:defRPr>
            </a:lvl5pPr>
            <a:lvl6pPr marL="1714492" indent="0">
              <a:buNone/>
              <a:defRPr sz="1200">
                <a:solidFill>
                  <a:schemeClr val="tx1">
                    <a:tint val="82000"/>
                  </a:schemeClr>
                </a:solidFill>
              </a:defRPr>
            </a:lvl6pPr>
            <a:lvl7pPr marL="2057391" indent="0">
              <a:buNone/>
              <a:defRPr sz="1200">
                <a:solidFill>
                  <a:schemeClr val="tx1">
                    <a:tint val="82000"/>
                  </a:schemeClr>
                </a:solidFill>
              </a:defRPr>
            </a:lvl7pPr>
            <a:lvl8pPr marL="2400290" indent="0">
              <a:buNone/>
              <a:defRPr sz="1200">
                <a:solidFill>
                  <a:schemeClr val="tx1">
                    <a:tint val="82000"/>
                  </a:schemeClr>
                </a:solidFill>
              </a:defRPr>
            </a:lvl8pPr>
            <a:lvl9pPr marL="2743188" indent="0">
              <a:buNone/>
              <a:defRPr sz="1200">
                <a:solidFill>
                  <a:schemeClr val="tx1">
                    <a:tint val="82000"/>
                  </a:schemeClr>
                </a:solidFill>
              </a:defRPr>
            </a:lvl9pPr>
          </a:lstStyle>
          <a:p>
            <a:pPr lvl="0"/>
            <a:r>
              <a:rPr lang="en-US"/>
              <a:t>Click to edit Master text styles</a:t>
            </a:r>
          </a:p>
        </p:txBody>
      </p:sp>
      <p:sp>
        <p:nvSpPr>
          <p:cNvPr id="4" name="Date Placeholder 3"/>
          <p:cNvSpPr>
            <a:spLocks noGrp="1" noEditPoints="1"/>
          </p:cNvSpPr>
          <p:nvPr>
            <p:ph type="dt" sz="half" idx="10"/>
          </p:nvPr>
        </p:nvSpPr>
        <p:spPr/>
        <p:txBody>
          <a:bodyPr/>
          <a:lstStyle/>
          <a:p>
            <a:fld id="{846CE7D5-CF57-46EF-B807-FDD0502418D4}" type="datetimeFigureOut">
              <a:rPr lang="en-US" smtClean="0"/>
              <a:t>8/18/2025</a:t>
            </a:fld>
            <a:endParaRPr lang="en-US"/>
          </a:p>
        </p:txBody>
      </p:sp>
      <p:sp>
        <p:nvSpPr>
          <p:cNvPr id="5" name="Footer Placeholder 4"/>
          <p:cNvSpPr>
            <a:spLocks noGrp="1" noEditPoints="1"/>
          </p:cNvSpPr>
          <p:nvPr>
            <p:ph type="ftr" sz="quarter" idx="11"/>
          </p:nvPr>
        </p:nvSpPr>
        <p:spPr/>
        <p:txBody>
          <a:bodyPr/>
          <a:lstStyle/>
          <a:p>
            <a:endParaRPr lang="en-US"/>
          </a:p>
        </p:txBody>
      </p:sp>
      <p:sp>
        <p:nvSpPr>
          <p:cNvPr id="6" name="Slide Number Placeholder 5"/>
          <p:cNvSpPr>
            <a:spLocks noGrp="1" noEditPoints="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90604266"/>
      </p:ext>
    </p:extLst>
  </p:cSld>
  <p:clrMapOvr>
    <a:masterClrMapping/>
  </p:clrMapOvr>
  <p:hf sldNum="0" hdr="0" ftr="0" dt="0"/>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a:t>Click to edit Master title style</a:t>
            </a:r>
          </a:p>
        </p:txBody>
      </p:sp>
      <p:sp>
        <p:nvSpPr>
          <p:cNvPr id="3" name="Content Placeholder 2"/>
          <p:cNvSpPr>
            <a:spLocks noGrp="1" noEditPoints="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noEditPoints="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EditPoints="1"/>
          </p:cNvSpPr>
          <p:nvPr>
            <p:ph type="dt" sz="half" idx="10"/>
          </p:nvPr>
        </p:nvSpPr>
        <p:spPr/>
        <p:txBody>
          <a:bodyPr/>
          <a:lstStyle/>
          <a:p>
            <a:fld id="{846CE7D5-CF57-46EF-B807-FDD0502418D4}" type="datetimeFigureOut">
              <a:rPr lang="en-US" smtClean="0"/>
              <a:t>8/18/2025</a:t>
            </a:fld>
            <a:endParaRPr lang="en-US"/>
          </a:p>
        </p:txBody>
      </p:sp>
      <p:sp>
        <p:nvSpPr>
          <p:cNvPr id="6" name="Footer Placeholder 5"/>
          <p:cNvSpPr>
            <a:spLocks noGrp="1" noEditPoints="1"/>
          </p:cNvSpPr>
          <p:nvPr>
            <p:ph type="ftr" sz="quarter" idx="11"/>
          </p:nvPr>
        </p:nvSpPr>
        <p:spPr/>
        <p:txBody>
          <a:bodyPr/>
          <a:lstStyle/>
          <a:p>
            <a:endParaRPr lang="en-US"/>
          </a:p>
        </p:txBody>
      </p:sp>
      <p:sp>
        <p:nvSpPr>
          <p:cNvPr id="7" name="Slide Number Placeholder 6"/>
          <p:cNvSpPr>
            <a:spLocks noGrp="1" noEditPoints="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4442153"/>
      </p:ext>
    </p:extLst>
  </p:cSld>
  <p:clrMapOvr>
    <a:masterClrMapping/>
  </p:clrMapOvr>
  <p:hf sldNum="0"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noEditPoints="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p:cNvSpPr>
            <a:spLocks noGrp="1" noEditPoints="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noEditPoints="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p:cNvSpPr>
            <a:spLocks noGrp="1" noEditPoints="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EditPoints="1"/>
          </p:cNvSpPr>
          <p:nvPr>
            <p:ph type="dt" sz="half" idx="10"/>
          </p:nvPr>
        </p:nvSpPr>
        <p:spPr/>
        <p:txBody>
          <a:bodyPr/>
          <a:lstStyle/>
          <a:p>
            <a:fld id="{846CE7D5-CF57-46EF-B807-FDD0502418D4}" type="datetimeFigureOut">
              <a:rPr lang="en-US" smtClean="0"/>
              <a:t>8/18/2025</a:t>
            </a:fld>
            <a:endParaRPr lang="en-US"/>
          </a:p>
        </p:txBody>
      </p:sp>
      <p:sp>
        <p:nvSpPr>
          <p:cNvPr id="8" name="Footer Placeholder 7"/>
          <p:cNvSpPr>
            <a:spLocks noGrp="1" noEditPoints="1"/>
          </p:cNvSpPr>
          <p:nvPr>
            <p:ph type="ftr" sz="quarter" idx="11"/>
          </p:nvPr>
        </p:nvSpPr>
        <p:spPr/>
        <p:txBody>
          <a:bodyPr/>
          <a:lstStyle/>
          <a:p>
            <a:endParaRPr lang="en-US"/>
          </a:p>
        </p:txBody>
      </p:sp>
      <p:sp>
        <p:nvSpPr>
          <p:cNvPr id="9" name="Slide Number Placeholder 8"/>
          <p:cNvSpPr>
            <a:spLocks noGrp="1" noEditPoints="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37342276"/>
      </p:ext>
    </p:extLst>
  </p:cSld>
  <p:clrMapOvr>
    <a:masterClrMapping/>
  </p:clrMapOvr>
  <p:hf sldNum="0" hdr="0" ftr="0" dt="0"/>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a:t>Click to edit Master title style</a:t>
            </a:r>
          </a:p>
        </p:txBody>
      </p:sp>
      <p:sp>
        <p:nvSpPr>
          <p:cNvPr id="3" name="Date Placeholder 2"/>
          <p:cNvSpPr>
            <a:spLocks noGrp="1" noEditPoints="1"/>
          </p:cNvSpPr>
          <p:nvPr>
            <p:ph type="dt" sz="half" idx="10"/>
          </p:nvPr>
        </p:nvSpPr>
        <p:spPr/>
        <p:txBody>
          <a:bodyPr/>
          <a:lstStyle/>
          <a:p>
            <a:fld id="{846CE7D5-CF57-46EF-B807-FDD0502418D4}" type="datetimeFigureOut">
              <a:rPr lang="en-US" smtClean="0"/>
              <a:t>8/18/2025</a:t>
            </a:fld>
            <a:endParaRPr lang="en-US"/>
          </a:p>
        </p:txBody>
      </p:sp>
      <p:sp>
        <p:nvSpPr>
          <p:cNvPr id="4" name="Footer Placeholder 3"/>
          <p:cNvSpPr>
            <a:spLocks noGrp="1" noEditPoints="1"/>
          </p:cNvSpPr>
          <p:nvPr>
            <p:ph type="ftr" sz="quarter" idx="11"/>
          </p:nvPr>
        </p:nvSpPr>
        <p:spPr/>
        <p:txBody>
          <a:bodyPr/>
          <a:lstStyle/>
          <a:p>
            <a:endParaRPr lang="en-US"/>
          </a:p>
        </p:txBody>
      </p:sp>
      <p:sp>
        <p:nvSpPr>
          <p:cNvPr id="5" name="Slide Number Placeholder 4"/>
          <p:cNvSpPr>
            <a:spLocks noGrp="1" noEditPoints="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14715354"/>
      </p:ext>
    </p:extLst>
  </p:cSld>
  <p:clrMapOvr>
    <a:masterClrMapping/>
  </p:clrMapOvr>
  <p:hf sldNum="0" hdr="0" ftr="0" dt="0"/>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EditPoints="1"/>
          </p:cNvSpPr>
          <p:nvPr>
            <p:ph type="dt" sz="half" idx="10"/>
          </p:nvPr>
        </p:nvSpPr>
        <p:spPr/>
        <p:txBody>
          <a:bodyPr/>
          <a:lstStyle/>
          <a:p>
            <a:fld id="{846CE7D5-CF57-46EF-B807-FDD0502418D4}" type="datetimeFigureOut">
              <a:rPr lang="en-US" smtClean="0"/>
              <a:t>8/18/2025</a:t>
            </a:fld>
            <a:endParaRPr lang="en-US"/>
          </a:p>
        </p:txBody>
      </p:sp>
      <p:sp>
        <p:nvSpPr>
          <p:cNvPr id="3" name="Footer Placeholder 2"/>
          <p:cNvSpPr>
            <a:spLocks noGrp="1" noEditPoints="1"/>
          </p:cNvSpPr>
          <p:nvPr>
            <p:ph type="ftr" sz="quarter" idx="11"/>
          </p:nvPr>
        </p:nvSpPr>
        <p:spPr/>
        <p:txBody>
          <a:bodyPr/>
          <a:lstStyle/>
          <a:p>
            <a:endParaRPr lang="en-US"/>
          </a:p>
        </p:txBody>
      </p:sp>
      <p:sp>
        <p:nvSpPr>
          <p:cNvPr id="4" name="Slide Number Placeholder 3"/>
          <p:cNvSpPr>
            <a:spLocks noGrp="1" noEditPoints="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84698486"/>
      </p:ext>
    </p:extLst>
  </p:cSld>
  <p:clrMapOvr>
    <a:masterClrMapping/>
  </p:clrMapOvr>
  <p:hf sldNum="0" hdr="0" ftr="0" dt="0"/>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noEditPoints="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noEditPoints="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p:cNvSpPr>
            <a:spLocks noGrp="1" noEditPoints="1"/>
          </p:cNvSpPr>
          <p:nvPr>
            <p:ph type="dt" sz="half" idx="10"/>
          </p:nvPr>
        </p:nvSpPr>
        <p:spPr/>
        <p:txBody>
          <a:bodyPr/>
          <a:lstStyle/>
          <a:p>
            <a:fld id="{846CE7D5-CF57-46EF-B807-FDD0502418D4}" type="datetimeFigureOut">
              <a:rPr lang="en-US" smtClean="0"/>
              <a:t>8/18/2025</a:t>
            </a:fld>
            <a:endParaRPr lang="en-US"/>
          </a:p>
        </p:txBody>
      </p:sp>
      <p:sp>
        <p:nvSpPr>
          <p:cNvPr id="6" name="Footer Placeholder 5"/>
          <p:cNvSpPr>
            <a:spLocks noGrp="1" noEditPoints="1"/>
          </p:cNvSpPr>
          <p:nvPr>
            <p:ph type="ftr" sz="quarter" idx="11"/>
          </p:nvPr>
        </p:nvSpPr>
        <p:spPr/>
        <p:txBody>
          <a:bodyPr/>
          <a:lstStyle/>
          <a:p>
            <a:endParaRPr lang="en-US"/>
          </a:p>
        </p:txBody>
      </p:sp>
      <p:sp>
        <p:nvSpPr>
          <p:cNvPr id="7" name="Slide Number Placeholder 6"/>
          <p:cNvSpPr>
            <a:spLocks noGrp="1" noEditPoints="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87895806"/>
      </p:ext>
    </p:extLst>
  </p:cSld>
  <p:clrMapOvr>
    <a:masterClrMapping/>
  </p:clrMapOvr>
  <p:hf sldNum="0" hdr="0" ftr="0" dt="0"/>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noChangeAspect="1" noEditPoints="1"/>
          </p:cNvSpPr>
          <p:nvPr>
            <p:ph type="pic" idx="1"/>
          </p:nvPr>
        </p:nvSpPr>
        <p:spPr>
          <a:xfrm>
            <a:off x="5183188" y="987425"/>
            <a:ext cx="6172200" cy="4873625"/>
          </a:xfrm>
        </p:spPr>
        <p:txBody>
          <a:bodyPr anchor="t"/>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pPr lvl="0"/>
            <a:r>
              <a:rPr lang="en-US"/>
              <a:t>Click icon to add picture</a:t>
            </a:r>
          </a:p>
        </p:txBody>
      </p:sp>
      <p:sp>
        <p:nvSpPr>
          <p:cNvPr id="4" name="Text Placeholder 3"/>
          <p:cNvSpPr>
            <a:spLocks noGrp="1" noEditPoints="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p:cNvSpPr>
            <a:spLocks noGrp="1" noEditPoints="1"/>
          </p:cNvSpPr>
          <p:nvPr>
            <p:ph type="dt" sz="half" idx="10"/>
          </p:nvPr>
        </p:nvSpPr>
        <p:spPr/>
        <p:txBody>
          <a:bodyPr/>
          <a:lstStyle/>
          <a:p>
            <a:fld id="{846CE7D5-CF57-46EF-B807-FDD0502418D4}" type="datetimeFigureOut">
              <a:rPr lang="en-US" smtClean="0"/>
              <a:t>8/18/2025</a:t>
            </a:fld>
            <a:endParaRPr lang="en-US"/>
          </a:p>
        </p:txBody>
      </p:sp>
      <p:sp>
        <p:nvSpPr>
          <p:cNvPr id="6" name="Footer Placeholder 5"/>
          <p:cNvSpPr>
            <a:spLocks noGrp="1" noEditPoints="1"/>
          </p:cNvSpPr>
          <p:nvPr>
            <p:ph type="ftr" sz="quarter" idx="11"/>
          </p:nvPr>
        </p:nvSpPr>
        <p:spPr/>
        <p:txBody>
          <a:bodyPr/>
          <a:lstStyle/>
          <a:p>
            <a:endParaRPr lang="en-US"/>
          </a:p>
        </p:txBody>
      </p:sp>
      <p:sp>
        <p:nvSpPr>
          <p:cNvPr id="7" name="Slide Number Placeholder 6"/>
          <p:cNvSpPr>
            <a:spLocks noGrp="1" noEditPoints="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3471810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4" y="1769542"/>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4" y="3598339"/>
            <a:ext cx="9440034" cy="1049867"/>
          </a:xfrm>
        </p:spPr>
        <p:txBody>
          <a:bodyPr anchor="t"/>
          <a:lstStyle>
            <a:lvl1pPr marL="0" indent="0" algn="ctr">
              <a:buNone/>
              <a:defRPr>
                <a:solidFill>
                  <a:schemeClr val="tx1"/>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372025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a:t>Click to edit Master title style</a:t>
            </a:r>
          </a:p>
        </p:txBody>
      </p:sp>
      <p:sp>
        <p:nvSpPr>
          <p:cNvPr id="3" name="Vertical Text Placeholder 2"/>
          <p:cNvSpPr>
            <a:spLocks noGrp="1" noEditPoints="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EditPoints="1"/>
          </p:cNvSpPr>
          <p:nvPr>
            <p:ph type="dt" sz="half" idx="10"/>
          </p:nvPr>
        </p:nvSpPr>
        <p:spPr/>
        <p:txBody>
          <a:bodyPr/>
          <a:lstStyle/>
          <a:p>
            <a:fld id="{846CE7D5-CF57-46EF-B807-FDD0502418D4}" type="datetimeFigureOut">
              <a:rPr lang="en-US" smtClean="0"/>
              <a:t>8/18/2025</a:t>
            </a:fld>
            <a:endParaRPr lang="en-US"/>
          </a:p>
        </p:txBody>
      </p:sp>
      <p:sp>
        <p:nvSpPr>
          <p:cNvPr id="5" name="Footer Placeholder 4"/>
          <p:cNvSpPr>
            <a:spLocks noGrp="1" noEditPoints="1"/>
          </p:cNvSpPr>
          <p:nvPr>
            <p:ph type="ftr" sz="quarter" idx="11"/>
          </p:nvPr>
        </p:nvSpPr>
        <p:spPr/>
        <p:txBody>
          <a:bodyPr/>
          <a:lstStyle/>
          <a:p>
            <a:endParaRPr lang="en-US"/>
          </a:p>
        </p:txBody>
      </p:sp>
      <p:sp>
        <p:nvSpPr>
          <p:cNvPr id="6" name="Slide Number Placeholder 5"/>
          <p:cNvSpPr>
            <a:spLocks noGrp="1" noEditPoints="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82200751"/>
      </p:ext>
    </p:extLst>
  </p:cSld>
  <p:clrMapOvr>
    <a:masterClrMapping/>
  </p:clrMapOvr>
  <p:hf sldNum="0" hdr="0" ftr="0" dt="0"/>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noEditPoints="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noEditPoints="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EditPoints="1"/>
          </p:cNvSpPr>
          <p:nvPr>
            <p:ph type="dt" sz="half" idx="10"/>
          </p:nvPr>
        </p:nvSpPr>
        <p:spPr/>
        <p:txBody>
          <a:bodyPr/>
          <a:lstStyle/>
          <a:p>
            <a:fld id="{846CE7D5-CF57-46EF-B807-FDD0502418D4}" type="datetimeFigureOut">
              <a:rPr lang="en-US" smtClean="0"/>
              <a:t>8/18/2025</a:t>
            </a:fld>
            <a:endParaRPr lang="en-US"/>
          </a:p>
        </p:txBody>
      </p:sp>
      <p:sp>
        <p:nvSpPr>
          <p:cNvPr id="5" name="Footer Placeholder 4"/>
          <p:cNvSpPr>
            <a:spLocks noGrp="1" noEditPoints="1"/>
          </p:cNvSpPr>
          <p:nvPr>
            <p:ph type="ftr" sz="quarter" idx="11"/>
          </p:nvPr>
        </p:nvSpPr>
        <p:spPr/>
        <p:txBody>
          <a:bodyPr/>
          <a:lstStyle/>
          <a:p>
            <a:endParaRPr lang="en-US"/>
          </a:p>
        </p:txBody>
      </p:sp>
      <p:sp>
        <p:nvSpPr>
          <p:cNvPr id="6" name="Slide Number Placeholder 5"/>
          <p:cNvSpPr>
            <a:spLocks noGrp="1" noEditPoints="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19404886"/>
      </p:ext>
    </p:extLst>
  </p:cSld>
  <p:clrMapOvr>
    <a:masterClrMapping/>
  </p:clrMapOvr>
  <p:hf sldNum="0" hdr="0" ftr="0" dt="0"/>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7576779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1922721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6246089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8/18/2025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4377276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8/18/2025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1691280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8/18/2025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1002446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539458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617928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876835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2173838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5212474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8238007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9366522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9443556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8307919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025967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5469041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4576436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56069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2" y="1761069"/>
            <a:ext cx="9590551"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2" y="3589879"/>
            <a:ext cx="9590551" cy="1507054"/>
          </a:xfrm>
        </p:spPr>
        <p:txBody>
          <a:bodyPr anchor="t"/>
          <a:lstStyle>
            <a:lvl1pPr marL="0" indent="0" algn="ctr">
              <a:buNone/>
              <a:defRPr sz="2000">
                <a:solidFill>
                  <a:schemeClr val="tx1"/>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9843513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324075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7951620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9127038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77EF5E7-2E26-44CC-9CC7-ADA53D36DF5A}" type="datetimeFigureOut">
              <a:rPr lang="en-US" smtClean="0"/>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63888996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7EF5E7-2E26-44CC-9CC7-ADA53D36DF5A}" type="datetimeFigureOut">
              <a:rPr lang="en-US" smtClean="0"/>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126000589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7EF5E7-2E26-44CC-9CC7-ADA53D36DF5A}" type="datetimeFigureOut">
              <a:rPr lang="en-US" smtClean="0"/>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225310372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7EF5E7-2E26-44CC-9CC7-ADA53D36DF5A}" type="datetimeFigureOut">
              <a:rPr lang="en-US" smtClean="0"/>
              <a:t>8/18/2025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274086156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7EF5E7-2E26-44CC-9CC7-ADA53D36DF5A}" type="datetimeFigureOut">
              <a:rPr lang="en-US" smtClean="0"/>
              <a:t>8/18/2025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245051495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7EF5E7-2E26-44CC-9CC7-ADA53D36DF5A}" type="datetimeFigureOut">
              <a:rPr lang="en-US" smtClean="0"/>
              <a:t>8/18/2025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132019006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7EF5E7-2E26-44CC-9CC7-ADA53D36DF5A}" type="datetimeFigureOut">
              <a:rPr lang="en-US" smtClean="0"/>
              <a:t>8/18/2025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10558167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6" y="1732449"/>
            <a:ext cx="5060498"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3" y="1732451"/>
            <a:ext cx="5064666"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8/18/2025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866997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7EF5E7-2E26-44CC-9CC7-ADA53D36DF5A}" type="datetimeFigureOut">
              <a:rPr lang="en-US" smtClean="0"/>
              <a:t>8/18/2025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2638490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7EF5E7-2E26-44CC-9CC7-ADA53D36DF5A}" type="datetimeFigureOut">
              <a:rPr lang="en-US" smtClean="0"/>
              <a:t>8/18/2025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207534526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7EF5E7-2E26-44CC-9CC7-ADA53D36DF5A}" type="datetimeFigureOut">
              <a:rPr lang="en-US" smtClean="0"/>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195639048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7EF5E7-2E26-44CC-9CC7-ADA53D36DF5A}" type="datetimeFigureOut">
              <a:rPr lang="en-US" smtClean="0"/>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41527902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70324"/>
            <a:ext cx="5049897"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7661" y="1770324"/>
            <a:ext cx="5049897"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9"/>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6" y="1835256"/>
            <a:ext cx="4895331" cy="544883"/>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6" name="Content Placeholder 5"/>
          <p:cNvSpPr>
            <a:spLocks noGrp="1"/>
          </p:cNvSpPr>
          <p:nvPr>
            <p:ph sz="quarter" idx="4"/>
          </p:nvPr>
        </p:nvSpPr>
        <p:spPr>
          <a:xfrm>
            <a:off x="6294966" y="2380139"/>
            <a:ext cx="4895331"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8/18/2025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94270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8/18/2025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00520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8/18/2025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83220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8"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4" y="609601"/>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8" y="2431519"/>
            <a:ext cx="3706889" cy="3359681"/>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8/18/2025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75082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9983" y="609923"/>
            <a:ext cx="4570861" cy="5205472"/>
          </a:xfrm>
          <a:prstGeom prst="rect">
            <a:avLst/>
          </a:prstGeom>
        </p:spPr>
      </p:pic>
      <p:sp>
        <p:nvSpPr>
          <p:cNvPr id="2" name="Title 1"/>
          <p:cNvSpPr>
            <a:spLocks noGrp="1"/>
          </p:cNvSpPr>
          <p:nvPr>
            <p:ph type="title"/>
          </p:nvPr>
        </p:nvSpPr>
        <p:spPr>
          <a:xfrm>
            <a:off x="913797" y="609923"/>
            <a:ext cx="5232901"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6635639" y="743990"/>
            <a:ext cx="4220500" cy="4912822"/>
          </a:xfr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4" name="Text Placeholder 3"/>
          <p:cNvSpPr>
            <a:spLocks noGrp="1"/>
          </p:cNvSpPr>
          <p:nvPr>
            <p:ph type="body" sz="half" idx="2"/>
          </p:nvPr>
        </p:nvSpPr>
        <p:spPr>
          <a:xfrm>
            <a:off x="913797" y="2439261"/>
            <a:ext cx="5232901" cy="3376134"/>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8/18/2025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66795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993" y="540085"/>
            <a:ext cx="10208014" cy="3834374"/>
          </a:xfrm>
          <a:prstGeom prst="rect">
            <a:avLst/>
          </a:prstGeom>
        </p:spPr>
      </p:pic>
      <p:sp>
        <p:nvSpPr>
          <p:cNvPr id="2" name="Title 1"/>
          <p:cNvSpPr>
            <a:spLocks noGrp="1"/>
          </p:cNvSpPr>
          <p:nvPr>
            <p:ph type="title"/>
          </p:nvPr>
        </p:nvSpPr>
        <p:spPr>
          <a:xfrm>
            <a:off x="913806" y="4565255"/>
            <a:ext cx="10355327"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234957" y="695010"/>
            <a:ext cx="9714133" cy="3525671"/>
          </a:xfrm>
          <a:effectLst>
            <a:outerShdw blurRad="38100" dist="25400" dir="4440000">
              <a:srgbClr val="000000">
                <a:alpha val="36000"/>
              </a:srgbClr>
            </a:outerShdw>
          </a:effectLst>
        </p:spPr>
        <p:txBody>
          <a:bodyPr anchor="t">
            <a:normAutofit/>
          </a:bodyPr>
          <a:lstStyle>
            <a:lvl1pPr marL="0" indent="0" algn="ctr">
              <a:buNone/>
              <a:defRPr sz="2000"/>
            </a:lvl1pPr>
            <a:lvl2pPr marL="457177" indent="0">
              <a:buNone/>
              <a:defRPr sz="2000"/>
            </a:lvl2pPr>
            <a:lvl3pPr marL="914353" indent="0">
              <a:buNone/>
              <a:defRPr sz="20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r>
              <a:rPr lang="en-US"/>
              <a:t>Click icon to add picture</a:t>
            </a:r>
          </a:p>
        </p:txBody>
      </p:sp>
      <p:sp>
        <p:nvSpPr>
          <p:cNvPr id="4" name="Text Placeholder 3"/>
          <p:cNvSpPr>
            <a:spLocks noGrp="1"/>
          </p:cNvSpPr>
          <p:nvPr>
            <p:ph type="body" sz="half" idx="2"/>
          </p:nvPr>
        </p:nvSpPr>
        <p:spPr>
          <a:xfrm>
            <a:off x="913794" y="5108728"/>
            <a:ext cx="10353763" cy="682472"/>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8/18/2025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09526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4" y="608437"/>
            <a:ext cx="10353763"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8/18/2025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86898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6" y="3610034"/>
            <a:ext cx="8752298" cy="532749"/>
          </a:xfrm>
        </p:spPr>
        <p:txBody>
          <a:bodyPr anchor="t">
            <a:normAutofit/>
          </a:bodyPr>
          <a:lstStyle>
            <a:lvl1pPr marL="0" indent="0" algn="r">
              <a:buNone/>
              <a:defRPr sz="14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8/18/2025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36612" y="87391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437812" y="2933245"/>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533171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3"/>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7" y="4650556"/>
            <a:ext cx="10352198" cy="1140644"/>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8/18/2025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753739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3"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8/18/2025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77091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986" y="1826046"/>
            <a:ext cx="3372061"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751" y="1826046"/>
            <a:ext cx="3372061"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5621" y="1826046"/>
            <a:ext cx="3372061" cy="1833558"/>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3"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1" name="Text Placeholder 3"/>
          <p:cNvSpPr>
            <a:spLocks noGrp="1"/>
          </p:cNvSpPr>
          <p:nvPr>
            <p:ph type="body" sz="half" idx="18"/>
          </p:nvPr>
        </p:nvSpPr>
        <p:spPr>
          <a:xfrm>
            <a:off x="913795" y="4480370"/>
            <a:ext cx="3300984"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4" name="Text Placeholder 3"/>
          <p:cNvSpPr>
            <a:spLocks noGrp="1"/>
          </p:cNvSpPr>
          <p:nvPr>
            <p:ph type="body" sz="half" idx="19"/>
          </p:nvPr>
        </p:nvSpPr>
        <p:spPr>
          <a:xfrm>
            <a:off x="4441435" y="4480369"/>
            <a:ext cx="3302337"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9"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7" name="Text Placeholder 3"/>
          <p:cNvSpPr>
            <a:spLocks noGrp="1"/>
          </p:cNvSpPr>
          <p:nvPr>
            <p:ph type="body" sz="half" idx="20"/>
          </p:nvPr>
        </p:nvSpPr>
        <p:spPr>
          <a:xfrm>
            <a:off x="7966572" y="4480367"/>
            <a:ext cx="3300984" cy="1310835"/>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8/18/2025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1099600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98332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70" y="609600"/>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7" y="609600"/>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07117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8/18/2025</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088670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8/18/2025</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50145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8/18/2025</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89076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8/18/2025</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092923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8/18/2025</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174467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8/18/2025</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308565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8/18/2025</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787247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8/18/2025</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81462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8/18/2025</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42247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8/18/2025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8/18/2025</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859664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8/18/2025</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98420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45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8/18/2025</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1"/>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26086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8/18/2025</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1821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45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8/18/2025</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5759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8/18/2025</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758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8/18/2025</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9299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8/18/2025</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7663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8/18/2025</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4237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8/18/2025</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784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8/18/2025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8/18/2025</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098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8/18/2025</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444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8/18/2025</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6"/>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44379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600"/>
            <a:ext cx="6675120" cy="2951825"/>
          </a:xfrm>
        </p:spPr>
        <p:txBody>
          <a:bodyPr anchor="t">
            <a:normAutofit/>
          </a:bodyPr>
          <a:lstStyle>
            <a:lvl1pPr algn="l">
              <a:defRPr sz="4050"/>
            </a:lvl1pPr>
          </a:lstStyle>
          <a:p>
            <a:r>
              <a:rPr lang="en-US"/>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350" b="1" cap="all" spc="225" baseline="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8/18/2025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5425851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8/18/2025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2781582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7"/>
            <a:ext cx="9214884" cy="3159974"/>
          </a:xfrm>
        </p:spPr>
        <p:txBody>
          <a:bodyPr anchor="b">
            <a:normAutofit/>
          </a:bodyPr>
          <a:lstStyle>
            <a:lvl1pPr>
              <a:defRPr sz="4050"/>
            </a:lvl1pPr>
          </a:lstStyle>
          <a:p>
            <a:r>
              <a:rPr lang="en-US"/>
              <a:t>Click to edit Master title style</a:t>
            </a:r>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8"/>
            <a:ext cx="7907079" cy="1073889"/>
          </a:xfrm>
        </p:spPr>
        <p:txBody>
          <a:bodyPr>
            <a:normAutofit/>
          </a:bodyPr>
          <a:lstStyle>
            <a:lvl1pPr marL="0" indent="0">
              <a:buNone/>
              <a:defRPr sz="1500">
                <a:solidFill>
                  <a:schemeClr val="tx1"/>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8/18/2025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774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8/18/2025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013480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80" y="1371599"/>
            <a:ext cx="10890929" cy="93975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8/18/2025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1485854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8/18/2025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612533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8/18/2025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928300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8/18/2025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1" y="2972168"/>
            <a:ext cx="3859397" cy="3226826"/>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8/18/2025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277217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1" y="2972168"/>
            <a:ext cx="3859397" cy="3226825"/>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8/18/2025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6747347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8/18/2025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0187164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8/18/2025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5"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2101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8/18/2025</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7126375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8/18/2025</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746624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31850" y="4589464"/>
            <a:ext cx="10515600" cy="1500187"/>
          </a:xfrm>
        </p:spPr>
        <p:txBody>
          <a:bodyPr/>
          <a:lstStyle>
            <a:lvl1pPr marL="0" indent="0">
              <a:buNone/>
              <a:defRPr sz="1800">
                <a:solidFill>
                  <a:schemeClr val="tx1">
                    <a:tint val="82000"/>
                  </a:schemeClr>
                </a:solidFill>
              </a:defRPr>
            </a:lvl1pPr>
            <a:lvl2pPr marL="342898" indent="0">
              <a:buNone/>
              <a:defRPr sz="1500">
                <a:solidFill>
                  <a:schemeClr val="tx1">
                    <a:tint val="82000"/>
                  </a:schemeClr>
                </a:solidFill>
              </a:defRPr>
            </a:lvl2pPr>
            <a:lvl3pPr marL="685797" indent="0">
              <a:buNone/>
              <a:defRPr sz="1350">
                <a:solidFill>
                  <a:schemeClr val="tx1">
                    <a:tint val="82000"/>
                  </a:schemeClr>
                </a:solidFill>
              </a:defRPr>
            </a:lvl3pPr>
            <a:lvl4pPr marL="1028696" indent="0">
              <a:buNone/>
              <a:defRPr sz="1200">
                <a:solidFill>
                  <a:schemeClr val="tx1">
                    <a:tint val="82000"/>
                  </a:schemeClr>
                </a:solidFill>
              </a:defRPr>
            </a:lvl4pPr>
            <a:lvl5pPr marL="1371594" indent="0">
              <a:buNone/>
              <a:defRPr sz="1200">
                <a:solidFill>
                  <a:schemeClr val="tx1">
                    <a:tint val="82000"/>
                  </a:schemeClr>
                </a:solidFill>
              </a:defRPr>
            </a:lvl5pPr>
            <a:lvl6pPr marL="1714492" indent="0">
              <a:buNone/>
              <a:defRPr sz="1200">
                <a:solidFill>
                  <a:schemeClr val="tx1">
                    <a:tint val="82000"/>
                  </a:schemeClr>
                </a:solidFill>
              </a:defRPr>
            </a:lvl6pPr>
            <a:lvl7pPr marL="2057391" indent="0">
              <a:buNone/>
              <a:defRPr sz="1200">
                <a:solidFill>
                  <a:schemeClr val="tx1">
                    <a:tint val="82000"/>
                  </a:schemeClr>
                </a:solidFill>
              </a:defRPr>
            </a:lvl7pPr>
            <a:lvl8pPr marL="2400290" indent="0">
              <a:buNone/>
              <a:defRPr sz="1200">
                <a:solidFill>
                  <a:schemeClr val="tx1">
                    <a:tint val="82000"/>
                  </a:schemeClr>
                </a:solidFill>
              </a:defRPr>
            </a:lvl8pPr>
            <a:lvl9pPr marL="2743188"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8/18/2025</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8124304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8/18/2025</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4597751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8/18/2025</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4021775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8/18/2025</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751805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8/18/2025</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407728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8/18/2025</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274022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8/18/2025</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0768372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8/18/2025</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193051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8/18/2025</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7248523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F4A3-FE33-948B-315B-EBEE8916AB3E}"/>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A18D09F-6E73-A9B3-305E-A693A9410A0C}"/>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7D5FC1B-8928-B2AA-8841-A4767838DFB3}"/>
              </a:ext>
            </a:extLst>
          </p:cNvPr>
          <p:cNvSpPr>
            <a:spLocks noGrp="1"/>
          </p:cNvSpPr>
          <p:nvPr>
            <p:ph type="dt" sz="half" idx="10"/>
          </p:nvPr>
        </p:nvSpPr>
        <p:spPr/>
        <p:txBody>
          <a:bodyPr/>
          <a:lstStyle/>
          <a:p>
            <a:fld id="{ED377859-A8F9-474D-B852-E494191D3C16}" type="datetimeFigureOut">
              <a:rPr lang="en-US" smtClean="0"/>
              <a:t>8/18/2025</a:t>
            </a:fld>
            <a:endParaRPr lang="en-US"/>
          </a:p>
        </p:txBody>
      </p:sp>
      <p:sp>
        <p:nvSpPr>
          <p:cNvPr id="5" name="Footer Placeholder 4">
            <a:extLst>
              <a:ext uri="{FF2B5EF4-FFF2-40B4-BE49-F238E27FC236}">
                <a16:creationId xmlns:a16="http://schemas.microsoft.com/office/drawing/2014/main" id="{9A2A0198-E4CF-D6FA-D717-DE14BF7C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B90E-0F7B-FABD-0DAC-1EBCA4F2D913}"/>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7368650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CDA5-846D-D4B8-1524-314AB93A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40B13-E1BB-0E1A-9E43-301D3BAC9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23E4B-A57C-3566-AF2B-2F64AEDE8149}"/>
              </a:ext>
            </a:extLst>
          </p:cNvPr>
          <p:cNvSpPr>
            <a:spLocks noGrp="1"/>
          </p:cNvSpPr>
          <p:nvPr>
            <p:ph type="dt" sz="half" idx="10"/>
          </p:nvPr>
        </p:nvSpPr>
        <p:spPr/>
        <p:txBody>
          <a:bodyPr/>
          <a:lstStyle/>
          <a:p>
            <a:fld id="{ED377859-A8F9-474D-B852-E494191D3C16}" type="datetimeFigureOut">
              <a:rPr lang="en-US" smtClean="0"/>
              <a:t>8/18/2025</a:t>
            </a:fld>
            <a:endParaRPr lang="en-US"/>
          </a:p>
        </p:txBody>
      </p:sp>
      <p:sp>
        <p:nvSpPr>
          <p:cNvPr id="5" name="Footer Placeholder 4">
            <a:extLst>
              <a:ext uri="{FF2B5EF4-FFF2-40B4-BE49-F238E27FC236}">
                <a16:creationId xmlns:a16="http://schemas.microsoft.com/office/drawing/2014/main" id="{6124C22E-5C36-33F6-1F7D-5990C396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A2D55-F06B-3EC4-4EC3-D7C7F907CF2F}"/>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4010356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954D-5212-DAF1-0133-A441775634C8}"/>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DB97554-CEEC-9CEB-1A78-5D1952F11E56}"/>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6E92-027D-CB87-9EBA-7514E502A4DF}"/>
              </a:ext>
            </a:extLst>
          </p:cNvPr>
          <p:cNvSpPr>
            <a:spLocks noGrp="1"/>
          </p:cNvSpPr>
          <p:nvPr>
            <p:ph type="dt" sz="half" idx="10"/>
          </p:nvPr>
        </p:nvSpPr>
        <p:spPr/>
        <p:txBody>
          <a:bodyPr/>
          <a:lstStyle/>
          <a:p>
            <a:fld id="{ED377859-A8F9-474D-B852-E494191D3C16}" type="datetimeFigureOut">
              <a:rPr lang="en-US" smtClean="0"/>
              <a:t>8/18/2025</a:t>
            </a:fld>
            <a:endParaRPr lang="en-US"/>
          </a:p>
        </p:txBody>
      </p:sp>
      <p:sp>
        <p:nvSpPr>
          <p:cNvPr id="5" name="Footer Placeholder 4">
            <a:extLst>
              <a:ext uri="{FF2B5EF4-FFF2-40B4-BE49-F238E27FC236}">
                <a16:creationId xmlns:a16="http://schemas.microsoft.com/office/drawing/2014/main" id="{FECF4BD1-2315-E65D-0AF7-6CC35EE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E36C-5953-4D48-330F-56A73BD63528}"/>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76257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1BB1-CCBB-8B8E-606E-4ED293704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65F0-1317-1B62-39BB-1062ED1F3D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D1DE4-A05C-50F6-8393-58495610D9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B538E-FCF1-C219-8A24-22EF5FE91C7C}"/>
              </a:ext>
            </a:extLst>
          </p:cNvPr>
          <p:cNvSpPr>
            <a:spLocks noGrp="1"/>
          </p:cNvSpPr>
          <p:nvPr>
            <p:ph type="dt" sz="half" idx="10"/>
          </p:nvPr>
        </p:nvSpPr>
        <p:spPr/>
        <p:txBody>
          <a:bodyPr/>
          <a:lstStyle/>
          <a:p>
            <a:fld id="{ED377859-A8F9-474D-B852-E494191D3C16}" type="datetimeFigureOut">
              <a:rPr lang="en-US" smtClean="0"/>
              <a:t>8/18/2025</a:t>
            </a:fld>
            <a:endParaRPr lang="en-US"/>
          </a:p>
        </p:txBody>
      </p:sp>
      <p:sp>
        <p:nvSpPr>
          <p:cNvPr id="6" name="Footer Placeholder 5">
            <a:extLst>
              <a:ext uri="{FF2B5EF4-FFF2-40B4-BE49-F238E27FC236}">
                <a16:creationId xmlns:a16="http://schemas.microsoft.com/office/drawing/2014/main" id="{F5F9D52B-B0BF-1B4B-A103-E4F56FFD7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FA9C-F44B-1665-3241-A1B6776E80D1}"/>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7440972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EA9-41F9-F639-D7BB-6A96E6CB7F28}"/>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EB6A6-3097-681C-DF12-103E72E62910}"/>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DAD48F3-990F-95EF-0978-E6A2338D78A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35C2-D621-8ECE-297F-2B5BB646FEC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B584C8C-1C28-7CEB-2744-E2461AD891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55867-F6F2-AA7F-78C0-974B44DFE9D7}"/>
              </a:ext>
            </a:extLst>
          </p:cNvPr>
          <p:cNvSpPr>
            <a:spLocks noGrp="1"/>
          </p:cNvSpPr>
          <p:nvPr>
            <p:ph type="dt" sz="half" idx="10"/>
          </p:nvPr>
        </p:nvSpPr>
        <p:spPr/>
        <p:txBody>
          <a:bodyPr/>
          <a:lstStyle/>
          <a:p>
            <a:fld id="{ED377859-A8F9-474D-B852-E494191D3C16}" type="datetimeFigureOut">
              <a:rPr lang="en-US" smtClean="0"/>
              <a:t>8/18/2025</a:t>
            </a:fld>
            <a:endParaRPr lang="en-US"/>
          </a:p>
        </p:txBody>
      </p:sp>
      <p:sp>
        <p:nvSpPr>
          <p:cNvPr id="8" name="Footer Placeholder 7">
            <a:extLst>
              <a:ext uri="{FF2B5EF4-FFF2-40B4-BE49-F238E27FC236}">
                <a16:creationId xmlns:a16="http://schemas.microsoft.com/office/drawing/2014/main" id="{37E73DD7-4363-DE1A-6AB5-40D21D8E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1EDBC-4531-5EA1-5778-83290DA6E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5653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4BF-D20B-6470-92D9-AD0948D77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AE4-39FB-BCA7-38C1-AD1724F18481}"/>
              </a:ext>
            </a:extLst>
          </p:cNvPr>
          <p:cNvSpPr>
            <a:spLocks noGrp="1"/>
          </p:cNvSpPr>
          <p:nvPr>
            <p:ph type="dt" sz="half" idx="10"/>
          </p:nvPr>
        </p:nvSpPr>
        <p:spPr/>
        <p:txBody>
          <a:bodyPr/>
          <a:lstStyle/>
          <a:p>
            <a:fld id="{ED377859-A8F9-474D-B852-E494191D3C16}" type="datetimeFigureOut">
              <a:rPr lang="en-US" smtClean="0"/>
              <a:t>8/18/2025</a:t>
            </a:fld>
            <a:endParaRPr lang="en-US"/>
          </a:p>
        </p:txBody>
      </p:sp>
      <p:sp>
        <p:nvSpPr>
          <p:cNvPr id="4" name="Footer Placeholder 3">
            <a:extLst>
              <a:ext uri="{FF2B5EF4-FFF2-40B4-BE49-F238E27FC236}">
                <a16:creationId xmlns:a16="http://schemas.microsoft.com/office/drawing/2014/main" id="{0665D9FF-F757-B443-4B0E-D648884B3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5C241-783F-3864-0E07-6237C3BA1E3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8265283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BE485-632F-A15F-01E6-B12E6450A150}"/>
              </a:ext>
            </a:extLst>
          </p:cNvPr>
          <p:cNvSpPr>
            <a:spLocks noGrp="1"/>
          </p:cNvSpPr>
          <p:nvPr>
            <p:ph type="dt" sz="half" idx="10"/>
          </p:nvPr>
        </p:nvSpPr>
        <p:spPr/>
        <p:txBody>
          <a:bodyPr/>
          <a:lstStyle/>
          <a:p>
            <a:fld id="{ED377859-A8F9-474D-B852-E494191D3C16}" type="datetimeFigureOut">
              <a:rPr lang="en-US" smtClean="0"/>
              <a:t>8/18/2025</a:t>
            </a:fld>
            <a:endParaRPr lang="en-US"/>
          </a:p>
        </p:txBody>
      </p:sp>
      <p:sp>
        <p:nvSpPr>
          <p:cNvPr id="3" name="Footer Placeholder 2">
            <a:extLst>
              <a:ext uri="{FF2B5EF4-FFF2-40B4-BE49-F238E27FC236}">
                <a16:creationId xmlns:a16="http://schemas.microsoft.com/office/drawing/2014/main" id="{ACFCC06D-D119-2E27-71FD-7034ACD42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D953F9-A6E4-7A63-87B6-5A34E1568AB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1464611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CAC-3410-9E54-6F6E-EBB8CA87CC5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3B6CCC8-F298-8430-2AD2-11964C680EA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1361B-B21A-BE01-D140-8D783D16ED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89DBFBB-35FE-F49A-D5F2-6826ED941F0C}"/>
              </a:ext>
            </a:extLst>
          </p:cNvPr>
          <p:cNvSpPr>
            <a:spLocks noGrp="1"/>
          </p:cNvSpPr>
          <p:nvPr>
            <p:ph type="dt" sz="half" idx="10"/>
          </p:nvPr>
        </p:nvSpPr>
        <p:spPr/>
        <p:txBody>
          <a:bodyPr/>
          <a:lstStyle/>
          <a:p>
            <a:fld id="{ED377859-A8F9-474D-B852-E494191D3C16}" type="datetimeFigureOut">
              <a:rPr lang="en-US" smtClean="0"/>
              <a:t>8/18/2025</a:t>
            </a:fld>
            <a:endParaRPr lang="en-US"/>
          </a:p>
        </p:txBody>
      </p:sp>
      <p:sp>
        <p:nvSpPr>
          <p:cNvPr id="6" name="Footer Placeholder 5">
            <a:extLst>
              <a:ext uri="{FF2B5EF4-FFF2-40B4-BE49-F238E27FC236}">
                <a16:creationId xmlns:a16="http://schemas.microsoft.com/office/drawing/2014/main" id="{727C3BEA-DB5A-ABFC-1C11-3081E514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C0F10-2AF8-2349-6F05-680F32793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1148273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4D47-9674-7355-DBEF-63DF8B3F52F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D25CF09-DEE9-B6E4-10A1-E47D88A876C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9C92ACB-62C3-B994-EAF7-1C2234D54B2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048B526-12DA-A433-F85B-91B23FC45041}"/>
              </a:ext>
            </a:extLst>
          </p:cNvPr>
          <p:cNvSpPr>
            <a:spLocks noGrp="1"/>
          </p:cNvSpPr>
          <p:nvPr>
            <p:ph type="dt" sz="half" idx="10"/>
          </p:nvPr>
        </p:nvSpPr>
        <p:spPr/>
        <p:txBody>
          <a:bodyPr/>
          <a:lstStyle/>
          <a:p>
            <a:fld id="{ED377859-A8F9-474D-B852-E494191D3C16}" type="datetimeFigureOut">
              <a:rPr lang="en-US" smtClean="0"/>
              <a:t>8/18/2025</a:t>
            </a:fld>
            <a:endParaRPr lang="en-US"/>
          </a:p>
        </p:txBody>
      </p:sp>
      <p:sp>
        <p:nvSpPr>
          <p:cNvPr id="6" name="Footer Placeholder 5">
            <a:extLst>
              <a:ext uri="{FF2B5EF4-FFF2-40B4-BE49-F238E27FC236}">
                <a16:creationId xmlns:a16="http://schemas.microsoft.com/office/drawing/2014/main" id="{4F7143DA-86FE-6670-4C96-2F24C0E0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4F61-0F00-AB0C-6506-95D5C89E821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921325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2524-D0E4-B6DC-5411-88DE7F168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F4F56-37BB-1D6E-8978-037B0EB6C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60B3-92AD-96DC-58E9-0FF10981B119}"/>
              </a:ext>
            </a:extLst>
          </p:cNvPr>
          <p:cNvSpPr>
            <a:spLocks noGrp="1"/>
          </p:cNvSpPr>
          <p:nvPr>
            <p:ph type="dt" sz="half" idx="10"/>
          </p:nvPr>
        </p:nvSpPr>
        <p:spPr/>
        <p:txBody>
          <a:bodyPr/>
          <a:lstStyle/>
          <a:p>
            <a:fld id="{ED377859-A8F9-474D-B852-E494191D3C16}" type="datetimeFigureOut">
              <a:rPr lang="en-US" smtClean="0"/>
              <a:t>8/18/2025</a:t>
            </a:fld>
            <a:endParaRPr lang="en-US"/>
          </a:p>
        </p:txBody>
      </p:sp>
      <p:sp>
        <p:nvSpPr>
          <p:cNvPr id="5" name="Footer Placeholder 4">
            <a:extLst>
              <a:ext uri="{FF2B5EF4-FFF2-40B4-BE49-F238E27FC236}">
                <a16:creationId xmlns:a16="http://schemas.microsoft.com/office/drawing/2014/main" id="{9A205CC9-5D40-D7DF-C1BB-EDFD131BE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7135-8700-531B-4045-AAEFEAA5746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2391178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FA238-6567-9EF8-793A-3C56AF2F67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219E4-8BBB-7248-2D5C-D36E638941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D7E6A-4326-73FB-3266-B6BE7EC4822C}"/>
              </a:ext>
            </a:extLst>
          </p:cNvPr>
          <p:cNvSpPr>
            <a:spLocks noGrp="1"/>
          </p:cNvSpPr>
          <p:nvPr>
            <p:ph type="dt" sz="half" idx="10"/>
          </p:nvPr>
        </p:nvSpPr>
        <p:spPr/>
        <p:txBody>
          <a:bodyPr/>
          <a:lstStyle/>
          <a:p>
            <a:fld id="{ED377859-A8F9-474D-B852-E494191D3C16}" type="datetimeFigureOut">
              <a:rPr lang="en-US" smtClean="0"/>
              <a:t>8/18/2025</a:t>
            </a:fld>
            <a:endParaRPr lang="en-US"/>
          </a:p>
        </p:txBody>
      </p:sp>
      <p:sp>
        <p:nvSpPr>
          <p:cNvPr id="5" name="Footer Placeholder 4">
            <a:extLst>
              <a:ext uri="{FF2B5EF4-FFF2-40B4-BE49-F238E27FC236}">
                <a16:creationId xmlns:a16="http://schemas.microsoft.com/office/drawing/2014/main" id="{B5E6F911-CE15-F875-9132-882D96DFE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8B18-CBAA-F4DE-5688-5AF04057F2CC}"/>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3581072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5665857"/>
            <a:ext cx="12188825" cy="939800"/>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050">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38200" y="457201"/>
            <a:ext cx="10515600" cy="68580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299872" y="4863216"/>
            <a:ext cx="4348328" cy="1652008"/>
          </a:xfrm>
          <a:prstGeom prst="rect">
            <a:avLst/>
          </a:prstGeom>
        </p:spPr>
        <p:txBody>
          <a:bodyPr>
            <a:noAutofit/>
          </a:bodyPr>
          <a:lstStyle>
            <a:lvl1pPr marL="0" indent="0" algn="ctr">
              <a:buNone/>
              <a:defRPr sz="3000">
                <a:solidFill>
                  <a:schemeClr val="accent2">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4701872" y="3136820"/>
            <a:ext cx="2179320" cy="1691413"/>
          </a:xfrm>
          <a:prstGeom prst="rect">
            <a:avLst/>
          </a:prstGeom>
        </p:spPr>
        <p:txBody>
          <a:bodyPr>
            <a:noAutofit/>
          </a:bodyPr>
          <a:lstStyle>
            <a:lvl1pPr marL="0" indent="0" algn="ctr">
              <a:buNone/>
              <a:defRPr sz="3000">
                <a:solidFill>
                  <a:schemeClr val="accent6">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7543800" y="1553121"/>
            <a:ext cx="4267200" cy="1079531"/>
          </a:xfrm>
          <a:prstGeom prst="rect">
            <a:avLst/>
          </a:prstGeom>
        </p:spPr>
        <p:txBody>
          <a:bodyPr>
            <a:noAutofit/>
          </a:bodyPr>
          <a:lstStyle>
            <a:lvl1pPr marL="0" indent="0" algn="ctr">
              <a:buNone/>
              <a:defRPr sz="1800">
                <a:solidFill>
                  <a:schemeClr val="accent5">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5871541" y="5245734"/>
            <a:ext cx="2019302" cy="1079531"/>
          </a:xfrm>
          <a:prstGeom prst="rect">
            <a:avLst/>
          </a:prstGeom>
        </p:spPr>
        <p:txBody>
          <a:bodyPr>
            <a:noAutofit/>
          </a:bodyPr>
          <a:lstStyle>
            <a:lvl1pPr marL="0" indent="0" algn="ctr">
              <a:buNone/>
              <a:defRPr sz="2700">
                <a:solidFill>
                  <a:schemeClr val="accent4">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33350" y="2024185"/>
            <a:ext cx="933450" cy="1447800"/>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329956" y="1547878"/>
            <a:ext cx="647700" cy="1457325"/>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105247" y="1849766"/>
            <a:ext cx="962025" cy="1409700"/>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109748" y="1481261"/>
            <a:ext cx="619125" cy="1533525"/>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4694745" y="1362237"/>
            <a:ext cx="819150" cy="1438275"/>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5837095" y="1343563"/>
            <a:ext cx="790575" cy="1676400"/>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267268" y="3153766"/>
            <a:ext cx="733425" cy="1466850"/>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149347" y="3220526"/>
            <a:ext cx="666750" cy="1524000"/>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077200" y="5443209"/>
            <a:ext cx="1771650" cy="904875"/>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0354340" y="5693649"/>
            <a:ext cx="1676400" cy="723900"/>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0610228" y="2748086"/>
            <a:ext cx="1409700" cy="1704975"/>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8830049" y="2759172"/>
            <a:ext cx="1381125" cy="1533525"/>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439468" y="2690813"/>
            <a:ext cx="1076325" cy="1476375"/>
          </a:xfrm>
          <a:prstGeom prst="rect">
            <a:avLst/>
          </a:prstGeom>
        </p:spPr>
      </p:pic>
    </p:spTree>
    <p:extLst>
      <p:ext uri="{BB962C8B-B14F-4D97-AF65-F5344CB8AC3E}">
        <p14:creationId xmlns:p14="http://schemas.microsoft.com/office/powerpoint/2010/main" val="22682984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8/18/2025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806754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8/18/2025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6017704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8/18/2025</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327733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8/18/2025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2545909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8/18/2025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041082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8/18/2025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7871548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8/18/2025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1185696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8/18/2025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696877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8/18/2025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013434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8/18/2025</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2780731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8/18/2025</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7554377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5"/>
        </a:solidFill>
        <a:effectLst/>
      </p:bgPr>
    </p:bg>
    <p:spTree>
      <p:nvGrpSpPr>
        <p:cNvPr id="1" name=""/>
        <p:cNvGrpSpPr/>
        <p:nvPr/>
      </p:nvGrpSpPr>
      <p:grpSpPr>
        <a:xfrm>
          <a:off x="0" y="0"/>
          <a:ext cx="0" cy="0"/>
          <a:chOff x="0" y="0"/>
          <a:chExt cx="0" cy="0"/>
        </a:xfrm>
      </p:grpSpPr>
      <p:sp>
        <p:nvSpPr>
          <p:cNvPr id="23" name="Graphic 10">
            <a:extLst>
              <a:ext uri="{FF2B5EF4-FFF2-40B4-BE49-F238E27FC236}">
                <a16:creationId xmlns:a16="http://schemas.microsoft.com/office/drawing/2014/main" id="{750609E5-CE3B-4880-AF1C-03AAE8F98B27}"/>
              </a:ext>
              <a:ext uri="{C183D7F6-B498-43B3-948B-1728B52AA6E4}">
                <adec:decorative xmlns:adec="http://schemas.microsoft.com/office/drawing/2017/decorative" val="1"/>
              </a:ext>
            </a:extLst>
          </p:cNvPr>
          <p:cNvSpPr/>
          <p:nvPr/>
        </p:nvSpPr>
        <p:spPr>
          <a:xfrm rot="2700000">
            <a:off x="175989" y="443117"/>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24" name="Graphic 10">
            <a:extLst>
              <a:ext uri="{FF2B5EF4-FFF2-40B4-BE49-F238E27FC236}">
                <a16:creationId xmlns:a16="http://schemas.microsoft.com/office/drawing/2014/main" id="{30A1EBAD-5F9E-43E3-852F-53FD94BE234C}"/>
              </a:ext>
              <a:ext uri="{C183D7F6-B498-43B3-948B-1728B52AA6E4}">
                <adec:decorative xmlns:adec="http://schemas.microsoft.com/office/drawing/2017/decorative" val="1"/>
              </a:ext>
            </a:extLst>
          </p:cNvPr>
          <p:cNvSpPr/>
          <p:nvPr/>
        </p:nvSpPr>
        <p:spPr>
          <a:xfrm rot="2700000">
            <a:off x="3678849" y="710118"/>
            <a:ext cx="485348" cy="485348"/>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26" name="Oval 25">
            <a:extLst>
              <a:ext uri="{FF2B5EF4-FFF2-40B4-BE49-F238E27FC236}">
                <a16:creationId xmlns:a16="http://schemas.microsoft.com/office/drawing/2014/main" id="{B12F733F-6A95-4365-941D-3C310EC06055}"/>
              </a:ext>
              <a:ext uri="{C183D7F6-B498-43B3-948B-1728B52AA6E4}">
                <adec:decorative xmlns:adec="http://schemas.microsoft.com/office/drawing/2017/decorative" val="1"/>
              </a:ext>
            </a:extLst>
          </p:cNvPr>
          <p:cNvSpPr/>
          <p:nvPr/>
        </p:nvSpPr>
        <p:spPr>
          <a:xfrm rot="10800000">
            <a:off x="1949364" y="328201"/>
            <a:ext cx="418430" cy="41843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34" name="Title 1">
            <a:extLst>
              <a:ext uri="{FF2B5EF4-FFF2-40B4-BE49-F238E27FC236}">
                <a16:creationId xmlns:a16="http://schemas.microsoft.com/office/drawing/2014/main" id="{1F2624E7-C182-4BF3-A1CE-10E080235268}"/>
              </a:ext>
            </a:extLst>
          </p:cNvPr>
          <p:cNvSpPr>
            <a:spLocks noGrp="1"/>
          </p:cNvSpPr>
          <p:nvPr>
            <p:ph type="ctrTitle"/>
          </p:nvPr>
        </p:nvSpPr>
        <p:spPr>
          <a:xfrm>
            <a:off x="485634" y="575423"/>
            <a:ext cx="5435027" cy="3234577"/>
          </a:xfrm>
        </p:spPr>
        <p:txBody>
          <a:bodyPr anchor="b">
            <a:normAutofit/>
          </a:bodyPr>
          <a:lstStyle>
            <a:lvl1pPr>
              <a:defRPr sz="5400">
                <a:solidFill>
                  <a:schemeClr val="bg1"/>
                </a:solidFill>
              </a:defRPr>
            </a:lvl1pPr>
          </a:lstStyle>
          <a:p>
            <a:pPr algn="l"/>
            <a:r>
              <a:rPr lang="en-US" sz="5400">
                <a:solidFill>
                  <a:srgbClr val="FFFFFF"/>
                </a:solidFill>
              </a:rPr>
              <a:t>Click to edit Master title style</a:t>
            </a:r>
          </a:p>
        </p:txBody>
      </p:sp>
      <p:sp>
        <p:nvSpPr>
          <p:cNvPr id="29" name="Subtitle 2">
            <a:extLst>
              <a:ext uri="{FF2B5EF4-FFF2-40B4-BE49-F238E27FC236}">
                <a16:creationId xmlns:a16="http://schemas.microsoft.com/office/drawing/2014/main" id="{2E173997-1548-44F7-B0A4-108B77F0B820}"/>
              </a:ext>
            </a:extLst>
          </p:cNvPr>
          <p:cNvSpPr>
            <a:spLocks noGrp="1"/>
          </p:cNvSpPr>
          <p:nvPr>
            <p:ph type="subTitle" idx="1"/>
          </p:nvPr>
        </p:nvSpPr>
        <p:spPr>
          <a:xfrm>
            <a:off x="485636" y="4004423"/>
            <a:ext cx="5435026" cy="2278154"/>
          </a:xfrm>
        </p:spPr>
        <p:txBody>
          <a:bodyPr anchor="t">
            <a:normAutofit/>
          </a:bodyPr>
          <a:lstStyle>
            <a:lvl1pPr marL="0" indent="0">
              <a:buNone/>
              <a:defRPr sz="2400">
                <a:solidFill>
                  <a:schemeClr val="bg1"/>
                </a:solidFill>
              </a:defRPr>
            </a:lvl1pPr>
          </a:lstStyle>
          <a:p>
            <a:pPr algn="l"/>
            <a:r>
              <a:rPr lang="en-US">
                <a:solidFill>
                  <a:srgbClr val="FFFFFF"/>
                </a:solidFill>
              </a:rPr>
              <a:t>Click to edit Master subtitle style</a:t>
            </a:r>
          </a:p>
        </p:txBody>
      </p:sp>
      <p:sp>
        <p:nvSpPr>
          <p:cNvPr id="37" name="Picture Placeholder 34">
            <a:extLst>
              <a:ext uri="{FF2B5EF4-FFF2-40B4-BE49-F238E27FC236}">
                <a16:creationId xmlns:a16="http://schemas.microsoft.com/office/drawing/2014/main" id="{A37CD930-076A-4257-8800-922EDF1A0576}"/>
              </a:ext>
            </a:extLst>
          </p:cNvPr>
          <p:cNvSpPr>
            <a:spLocks noGrp="1"/>
          </p:cNvSpPr>
          <p:nvPr>
            <p:ph type="pic" sz="quarter" idx="13" hasCustomPrompt="1"/>
          </p:nvPr>
        </p:nvSpPr>
        <p:spPr>
          <a:xfrm>
            <a:off x="6197600" y="574675"/>
            <a:ext cx="5445125" cy="5749925"/>
          </a:xfrm>
        </p:spPr>
        <p:txBody>
          <a:bodyPr>
            <a:normAutofit/>
          </a:bodyPr>
          <a:lstStyle>
            <a:lvl1pPr marL="0" indent="0" algn="ctr">
              <a:buNone/>
              <a:defRPr sz="2000">
                <a:solidFill>
                  <a:schemeClr val="bg1"/>
                </a:solidFill>
              </a:defRPr>
            </a:lvl1pPr>
          </a:lstStyle>
          <a:p>
            <a:r>
              <a:rPr lang="en-US"/>
              <a:t>Insert photo here</a:t>
            </a:r>
          </a:p>
        </p:txBody>
      </p:sp>
      <p:sp>
        <p:nvSpPr>
          <p:cNvPr id="31" name="Date Placeholder 4">
            <a:extLst>
              <a:ext uri="{FF2B5EF4-FFF2-40B4-BE49-F238E27FC236}">
                <a16:creationId xmlns:a16="http://schemas.microsoft.com/office/drawing/2014/main" id="{B17F4254-E7F3-482D-83B2-F40E678DC31A}"/>
              </a:ext>
            </a:extLst>
          </p:cNvPr>
          <p:cNvSpPr>
            <a:spLocks noGrp="1"/>
          </p:cNvSpPr>
          <p:nvPr>
            <p:ph type="dt" sz="half" idx="10"/>
          </p:nvPr>
        </p:nvSpPr>
        <p:spPr>
          <a:xfrm>
            <a:off x="838200" y="6400800"/>
            <a:ext cx="2743200" cy="365125"/>
          </a:xfrm>
        </p:spPr>
        <p:txBody>
          <a:bodyPr/>
          <a:lstStyle/>
          <a:p>
            <a:r>
              <a:rPr lang="en-US">
                <a:solidFill>
                  <a:srgbClr val="FFFFFF"/>
                </a:solidFill>
              </a:rPr>
              <a:t>2/2/20XX</a:t>
            </a:r>
          </a:p>
        </p:txBody>
      </p:sp>
      <p:sp>
        <p:nvSpPr>
          <p:cNvPr id="32" name="Footer Placeholder 5">
            <a:extLst>
              <a:ext uri="{FF2B5EF4-FFF2-40B4-BE49-F238E27FC236}">
                <a16:creationId xmlns:a16="http://schemas.microsoft.com/office/drawing/2014/main" id="{69A3213B-8554-4293-925C-3977950B2FC8}"/>
              </a:ext>
            </a:extLst>
          </p:cNvPr>
          <p:cNvSpPr>
            <a:spLocks noGrp="1"/>
          </p:cNvSpPr>
          <p:nvPr>
            <p:ph type="ftr" sz="quarter" idx="11"/>
          </p:nvPr>
        </p:nvSpPr>
        <p:spPr>
          <a:xfrm>
            <a:off x="4038600" y="6400800"/>
            <a:ext cx="4114800" cy="365125"/>
          </a:xfrm>
        </p:spPr>
        <p:txBody>
          <a:bodyPr/>
          <a:lstStyle/>
          <a:p>
            <a:r>
              <a:rPr lang="en-US">
                <a:solidFill>
                  <a:srgbClr val="FFFFFF"/>
                </a:solidFill>
              </a:rPr>
              <a:t>PRESENTATION TITLE</a:t>
            </a:r>
          </a:p>
        </p:txBody>
      </p:sp>
      <p:sp>
        <p:nvSpPr>
          <p:cNvPr id="33" name="Slide Number Placeholder 6">
            <a:extLst>
              <a:ext uri="{FF2B5EF4-FFF2-40B4-BE49-F238E27FC236}">
                <a16:creationId xmlns:a16="http://schemas.microsoft.com/office/drawing/2014/main" id="{E6081EFA-FDDB-48B1-8F8F-506DAA8FB2BE}"/>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solidFill>
                  <a:srgbClr val="FFFFFF"/>
                </a:solidFill>
              </a:rPr>
              <a:pPr/>
              <a:t>‹#›</a:t>
            </a:fld>
            <a:endParaRPr lang="en-US">
              <a:solidFill>
                <a:srgbClr val="FFFFFF"/>
              </a:solidFill>
            </a:endParaRPr>
          </a:p>
        </p:txBody>
      </p:sp>
      <p:sp>
        <p:nvSpPr>
          <p:cNvPr id="39" name="Oval 38">
            <a:extLst>
              <a:ext uri="{FF2B5EF4-FFF2-40B4-BE49-F238E27FC236}">
                <a16:creationId xmlns:a16="http://schemas.microsoft.com/office/drawing/2014/main" id="{7A5EAFD9-C10D-423D-877A-A7E344B82A86}"/>
              </a:ext>
              <a:ext uri="{C183D7F6-B498-43B3-948B-1728B52AA6E4}">
                <adec:decorative xmlns:adec="http://schemas.microsoft.com/office/drawing/2017/decorative" val="1"/>
              </a:ext>
            </a:extLst>
          </p:cNvPr>
          <p:cNvSpPr/>
          <p:nvPr userDrawn="1"/>
        </p:nvSpPr>
        <p:spPr>
          <a:xfrm rot="10800000">
            <a:off x="11725987" y="6085893"/>
            <a:ext cx="261660" cy="26166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41" name="Oval 40">
            <a:extLst>
              <a:ext uri="{FF2B5EF4-FFF2-40B4-BE49-F238E27FC236}">
                <a16:creationId xmlns:a16="http://schemas.microsoft.com/office/drawing/2014/main" id="{552E34FD-F45A-4FC4-A537-1CD327317B7F}"/>
              </a:ext>
              <a:ext uri="{C183D7F6-B498-43B3-948B-1728B52AA6E4}">
                <adec:decorative xmlns:adec="http://schemas.microsoft.com/office/drawing/2017/decorative" val="1"/>
              </a:ext>
            </a:extLst>
          </p:cNvPr>
          <p:cNvSpPr/>
          <p:nvPr userDrawn="1"/>
        </p:nvSpPr>
        <p:spPr>
          <a:xfrm rot="10800000">
            <a:off x="11234728" y="5325178"/>
            <a:ext cx="418430" cy="41843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Tree>
    <p:extLst>
      <p:ext uri="{BB962C8B-B14F-4D97-AF65-F5344CB8AC3E}">
        <p14:creationId xmlns:p14="http://schemas.microsoft.com/office/powerpoint/2010/main" val="1116282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BE28B89-23CB-4E2C-9090-24A7CDF75E0C}"/>
              </a:ext>
              <a:ext uri="{C183D7F6-B498-43B3-948B-1728B52AA6E4}">
                <adec:decorative xmlns:adec="http://schemas.microsoft.com/office/drawing/2017/decorative" val="1"/>
              </a:ext>
            </a:extLst>
          </p:cNvPr>
          <p:cNvGrpSpPr/>
          <p:nvPr userDrawn="1"/>
        </p:nvGrpSpPr>
        <p:grpSpPr>
          <a:xfrm>
            <a:off x="127986" y="173174"/>
            <a:ext cx="11687253" cy="6145490"/>
            <a:chOff x="127986" y="173174"/>
            <a:chExt cx="11687253" cy="6145490"/>
          </a:xfrm>
        </p:grpSpPr>
        <p:sp useBgFill="1">
          <p:nvSpPr>
            <p:cNvPr id="10" name="Graphic 10">
              <a:extLst>
                <a:ext uri="{FF2B5EF4-FFF2-40B4-BE49-F238E27FC236}">
                  <a16:creationId xmlns:a16="http://schemas.microsoft.com/office/drawing/2014/main" id="{26535BF8-E789-4325-8C4F-264426E02116}"/>
                </a:ext>
              </a:extLst>
            </p:cNvPr>
            <p:cNvSpPr/>
            <p:nvPr/>
          </p:nvSpPr>
          <p:spPr>
            <a:xfrm rot="18900000" flipH="1">
              <a:off x="10799652" y="173174"/>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1" name="Oval 10">
              <a:extLst>
                <a:ext uri="{FF2B5EF4-FFF2-40B4-BE49-F238E27FC236}">
                  <a16:creationId xmlns:a16="http://schemas.microsoft.com/office/drawing/2014/main" id="{B78DBD66-1754-4720-8E59-A61B23F58E27}"/>
                </a:ext>
              </a:extLst>
            </p:cNvPr>
            <p:cNvSpPr/>
            <p:nvPr/>
          </p:nvSpPr>
          <p:spPr>
            <a:xfrm rot="10800000" flipH="1">
              <a:off x="10187575" y="200771"/>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75D17540-387A-482A-B432-46A1EFB58756}"/>
                </a:ext>
              </a:extLst>
            </p:cNvPr>
            <p:cNvSpPr/>
            <p:nvPr/>
          </p:nvSpPr>
          <p:spPr>
            <a:xfrm rot="10800000" flipH="1">
              <a:off x="127986" y="6031517"/>
              <a:ext cx="287147" cy="287147"/>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E29BA681-D191-4B3E-B7AD-D4DD1956C66B}"/>
                </a:ext>
              </a:extLst>
            </p:cNvPr>
            <p:cNvSpPr/>
            <p:nvPr/>
          </p:nvSpPr>
          <p:spPr>
            <a:xfrm rot="10800000" flipH="1">
              <a:off x="9714204" y="733387"/>
              <a:ext cx="348801" cy="348801"/>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4" name="Title 1">
            <a:extLst>
              <a:ext uri="{FF2B5EF4-FFF2-40B4-BE49-F238E27FC236}">
                <a16:creationId xmlns:a16="http://schemas.microsoft.com/office/drawing/2014/main" id="{B0E8379E-F532-476C-8A66-79F96DB2E7A9}"/>
              </a:ext>
            </a:extLst>
          </p:cNvPr>
          <p:cNvSpPr>
            <a:spLocks noGrp="1"/>
          </p:cNvSpPr>
          <p:nvPr>
            <p:ph type="title"/>
          </p:nvPr>
        </p:nvSpPr>
        <p:spPr>
          <a:xfrm>
            <a:off x="5178252" y="544786"/>
            <a:ext cx="6400800" cy="1683971"/>
          </a:xfrm>
        </p:spPr>
        <p:txBody>
          <a:bodyPr anchor="b">
            <a:normAutofit/>
          </a:bodyPr>
          <a:lstStyle/>
          <a:p>
            <a:r>
              <a:rPr lang="en-US">
                <a:cs typeface="Segoe UI" panose="020B0502040204020203" pitchFamily="34" charset="0"/>
              </a:rPr>
              <a:t>Click to edit Master title style</a:t>
            </a:r>
          </a:p>
        </p:txBody>
      </p:sp>
      <p:sp>
        <p:nvSpPr>
          <p:cNvPr id="28" name="Picture Placeholder 22">
            <a:extLst>
              <a:ext uri="{FF2B5EF4-FFF2-40B4-BE49-F238E27FC236}">
                <a16:creationId xmlns:a16="http://schemas.microsoft.com/office/drawing/2014/main" id="{C1B7FDD6-4D3A-4AE1-B7D0-86DC45B0EA39}"/>
              </a:ext>
            </a:extLst>
          </p:cNvPr>
          <p:cNvSpPr>
            <a:spLocks noGrp="1"/>
          </p:cNvSpPr>
          <p:nvPr>
            <p:ph type="pic" sz="quarter" idx="13" hasCustomPrompt="1"/>
          </p:nvPr>
        </p:nvSpPr>
        <p:spPr>
          <a:xfrm>
            <a:off x="542925" y="574675"/>
            <a:ext cx="4022725" cy="1867360"/>
          </a:xfrm>
        </p:spPr>
        <p:txBody>
          <a:bodyPr>
            <a:normAutofit/>
          </a:bodyPr>
          <a:lstStyle>
            <a:lvl1pPr marL="0" indent="0" algn="ctr">
              <a:buNone/>
              <a:defRPr sz="2000"/>
            </a:lvl1pPr>
          </a:lstStyle>
          <a:p>
            <a:r>
              <a:rPr lang="en-US"/>
              <a:t>Insert photo here</a:t>
            </a:r>
          </a:p>
        </p:txBody>
      </p:sp>
      <p:sp>
        <p:nvSpPr>
          <p:cNvPr id="29" name="Picture Placeholder 24">
            <a:extLst>
              <a:ext uri="{FF2B5EF4-FFF2-40B4-BE49-F238E27FC236}">
                <a16:creationId xmlns:a16="http://schemas.microsoft.com/office/drawing/2014/main" id="{31A33AED-20A4-4373-814A-DA708A6CBE47}"/>
              </a:ext>
            </a:extLst>
          </p:cNvPr>
          <p:cNvSpPr>
            <a:spLocks noGrp="1"/>
          </p:cNvSpPr>
          <p:nvPr>
            <p:ph type="pic" sz="quarter" idx="14" hasCustomPrompt="1"/>
          </p:nvPr>
        </p:nvSpPr>
        <p:spPr>
          <a:xfrm>
            <a:off x="542925" y="2519163"/>
            <a:ext cx="4022725" cy="1843040"/>
          </a:xfrm>
        </p:spPr>
        <p:txBody>
          <a:bodyPr>
            <a:normAutofit/>
          </a:bodyPr>
          <a:lstStyle>
            <a:lvl1pPr marL="0" indent="0" algn="ctr">
              <a:buNone/>
              <a:defRPr sz="2000"/>
            </a:lvl1pPr>
          </a:lstStyle>
          <a:p>
            <a:r>
              <a:rPr lang="en-US"/>
              <a:t>Insert photo here</a:t>
            </a:r>
          </a:p>
        </p:txBody>
      </p:sp>
      <p:sp>
        <p:nvSpPr>
          <p:cNvPr id="30" name="Picture Placeholder 26">
            <a:extLst>
              <a:ext uri="{FF2B5EF4-FFF2-40B4-BE49-F238E27FC236}">
                <a16:creationId xmlns:a16="http://schemas.microsoft.com/office/drawing/2014/main" id="{912C8FB0-089E-45C8-820C-1DB37CF6EDD2}"/>
              </a:ext>
            </a:extLst>
          </p:cNvPr>
          <p:cNvSpPr>
            <a:spLocks noGrp="1"/>
          </p:cNvSpPr>
          <p:nvPr>
            <p:ph type="pic" sz="quarter" idx="15" hasCustomPrompt="1"/>
          </p:nvPr>
        </p:nvSpPr>
        <p:spPr>
          <a:xfrm>
            <a:off x="542925" y="4439331"/>
            <a:ext cx="4022725" cy="1879333"/>
          </a:xfrm>
        </p:spPr>
        <p:txBody>
          <a:bodyPr>
            <a:normAutofit/>
          </a:bodyPr>
          <a:lstStyle>
            <a:lvl1pPr marL="0" indent="0" algn="ctr">
              <a:buNone/>
              <a:defRPr sz="2000"/>
            </a:lvl1pPr>
          </a:lstStyle>
          <a:p>
            <a:r>
              <a:rPr lang="en-US"/>
              <a:t>Insert photo here</a:t>
            </a:r>
          </a:p>
        </p:txBody>
      </p:sp>
      <p:sp>
        <p:nvSpPr>
          <p:cNvPr id="18" name="Content Placeholder 2">
            <a:extLst>
              <a:ext uri="{FF2B5EF4-FFF2-40B4-BE49-F238E27FC236}">
                <a16:creationId xmlns:a16="http://schemas.microsoft.com/office/drawing/2014/main" id="{27E06B4D-C658-4E45-A3F7-F9764B1970D4}"/>
              </a:ext>
            </a:extLst>
          </p:cNvPr>
          <p:cNvSpPr>
            <a:spLocks noGrp="1"/>
          </p:cNvSpPr>
          <p:nvPr>
            <p:ph idx="1"/>
          </p:nvPr>
        </p:nvSpPr>
        <p:spPr>
          <a:xfrm>
            <a:off x="5178252" y="2409776"/>
            <a:ext cx="6400800" cy="3714837"/>
          </a:xfrm>
        </p:spPr>
        <p:txBody>
          <a:bodyPr anchor="t">
            <a:normAutofit/>
          </a:bodyPr>
          <a:lstStyle>
            <a:lvl1pPr>
              <a:lnSpc>
                <a:spcPct val="100000"/>
              </a:lnSpc>
              <a:buClr>
                <a:schemeClr val="accent6"/>
              </a:buClr>
              <a:defRPr/>
            </a:lvl1pPr>
          </a:lstStyle>
          <a:p>
            <a:pPr lvl="0">
              <a:lnSpc>
                <a:spcPct val="120000"/>
              </a:lnSpc>
              <a:buFont typeface="Aller" panose="020B0603020203020204" pitchFamily="34" charset="0"/>
              <a:buChar char="+"/>
            </a:pPr>
            <a:r>
              <a:rPr lang="en-US" sz="1800">
                <a:cs typeface="Segoe UI" panose="020B0502040204020203" pitchFamily="34" charset="0"/>
              </a:rPr>
              <a:t>Click to edit Master text styles</a:t>
            </a:r>
          </a:p>
        </p:txBody>
      </p:sp>
      <p:sp>
        <p:nvSpPr>
          <p:cNvPr id="19" name="Date Placeholder 4">
            <a:extLst>
              <a:ext uri="{FF2B5EF4-FFF2-40B4-BE49-F238E27FC236}">
                <a16:creationId xmlns:a16="http://schemas.microsoft.com/office/drawing/2014/main" id="{15A75550-8D38-4A9F-85E4-7A0AAC044353}"/>
              </a:ext>
            </a:extLst>
          </p:cNvPr>
          <p:cNvSpPr>
            <a:spLocks noGrp="1"/>
          </p:cNvSpPr>
          <p:nvPr>
            <p:ph type="dt" sz="half" idx="10"/>
          </p:nvPr>
        </p:nvSpPr>
        <p:spPr>
          <a:xfrm>
            <a:off x="838200" y="6400800"/>
            <a:ext cx="2743200" cy="365125"/>
          </a:xfrm>
        </p:spPr>
        <p:txBody>
          <a:bodyPr/>
          <a:lstStyle/>
          <a:p>
            <a:r>
              <a:rPr lang="en-US"/>
              <a:t>2/2/20XX</a:t>
            </a:r>
          </a:p>
        </p:txBody>
      </p:sp>
      <p:sp>
        <p:nvSpPr>
          <p:cNvPr id="20" name="Footer Placeholder 5">
            <a:extLst>
              <a:ext uri="{FF2B5EF4-FFF2-40B4-BE49-F238E27FC236}">
                <a16:creationId xmlns:a16="http://schemas.microsoft.com/office/drawing/2014/main" id="{38B8FA61-4080-4FE6-A841-33EBEFFA7F0E}"/>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21" name="Slide Number Placeholder 6">
            <a:extLst>
              <a:ext uri="{FF2B5EF4-FFF2-40B4-BE49-F238E27FC236}">
                <a16:creationId xmlns:a16="http://schemas.microsoft.com/office/drawing/2014/main" id="{D100CF52-3E48-4F45-8364-508D4B714566}"/>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Tree>
    <p:extLst>
      <p:ext uri="{BB962C8B-B14F-4D97-AF65-F5344CB8AC3E}">
        <p14:creationId xmlns:p14="http://schemas.microsoft.com/office/powerpoint/2010/main" val="2938055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0.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3.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4.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5.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theme" Target="../theme/theme16.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7.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4.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9.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8/18/2025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95549"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8/18/2025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4017730705"/>
      </p:ext>
    </p:extLst>
  </p:cSld>
  <p:clrMap bg1="lt1" tx1="dk1" bg2="lt2" tx2="dk2" accent1="accent1" accent2="accent2" accent3="accent3" accent4="accent4" accent5="accent5" accent6="accent6" hlink="hlink" folHlink="folHlink"/>
  <p:sldLayoutIdLst>
    <p:sldLayoutId id="2147495642" r:id="rId1"/>
    <p:sldLayoutId id="2147495643" r:id="rId2"/>
    <p:sldLayoutId id="2147495644" r:id="rId3"/>
    <p:sldLayoutId id="2147495645" r:id="rId4"/>
    <p:sldLayoutId id="2147495646" r:id="rId5"/>
    <p:sldLayoutId id="2147495647" r:id="rId6"/>
    <p:sldLayoutId id="2147495648" r:id="rId7"/>
    <p:sldLayoutId id="2147495649" r:id="rId8"/>
    <p:sldLayoutId id="2147495650" r:id="rId9"/>
    <p:sldLayoutId id="2147495651" r:id="rId10"/>
    <p:sldLayoutId id="2147495652"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838200" y="6400800"/>
            <a:ext cx="2743200" cy="365125"/>
          </a:xfrm>
          <a:prstGeom prst="rect">
            <a:avLst/>
          </a:prstGeom>
        </p:spPr>
        <p:txBody>
          <a:bodyPr vert="horz" lIns="91440" tIns="45720" rIns="91440" bIns="45720" rtlCol="0" anchor="ctr"/>
          <a:lstStyle>
            <a:lvl1pPr algn="l">
              <a:defRPr sz="900" cap="all" spc="150" baseline="0">
                <a:solidFill>
                  <a:schemeClr val="tx1">
                    <a:tint val="75000"/>
                  </a:schemeClr>
                </a:solidFill>
              </a:defRPr>
            </a:lvl1pPr>
          </a:lstStyle>
          <a:p>
            <a:r>
              <a:rPr lang="en-US"/>
              <a:t>2/2/20XX</a:t>
            </a:r>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038600" y="6400800"/>
            <a:ext cx="4114800" cy="365125"/>
          </a:xfrm>
          <a:prstGeom prst="rect">
            <a:avLst/>
          </a:prstGeom>
        </p:spPr>
        <p:txBody>
          <a:bodyPr vert="horz" lIns="91440" tIns="45720" rIns="91440" bIns="45720" rtlCol="0" anchor="ctr"/>
          <a:lstStyle>
            <a:lvl1pPr algn="ctr">
              <a:defRPr sz="900" cap="all" spc="150" baseline="0">
                <a:solidFill>
                  <a:schemeClr val="tx1">
                    <a:tint val="75000"/>
                  </a:schemeClr>
                </a:solidFill>
              </a:defRPr>
            </a:lvl1pPr>
          </a:lstStyle>
          <a:p>
            <a:r>
              <a:rPr lang="en-US"/>
              <a:t>PRESENTATION TITLE</a:t>
            </a: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8610600" y="6400800"/>
            <a:ext cx="2743200" cy="365125"/>
          </a:xfrm>
          <a:prstGeom prst="rect">
            <a:avLst/>
          </a:prstGeom>
        </p:spPr>
        <p:txBody>
          <a:bodyPr vert="horz" lIns="91440" tIns="45720" rIns="91440" bIns="45720" rtlCol="0" anchor="ctr"/>
          <a:lstStyle>
            <a:lvl1pPr algn="r">
              <a:defRPr sz="900" cap="all" spc="150" baseline="0">
                <a:solidFill>
                  <a:schemeClr val="tx1">
                    <a:tint val="75000"/>
                  </a:schemeClr>
                </a:solidFill>
              </a:defRPr>
            </a:lvl1pPr>
          </a:lstStyle>
          <a:p>
            <a:fld id="{DFA5D71E-5CDF-4C93-8A75-5B916FDC5BEA}" type="slidenum">
              <a:rPr lang="en-US" smtClean="0"/>
              <a:pPr/>
              <a:t>‹#›</a:t>
            </a:fld>
            <a:endParaRPr lang="en-US"/>
          </a:p>
        </p:txBody>
      </p:sp>
    </p:spTree>
    <p:extLst>
      <p:ext uri="{BB962C8B-B14F-4D97-AF65-F5344CB8AC3E}">
        <p14:creationId xmlns:p14="http://schemas.microsoft.com/office/powerpoint/2010/main" val="1205167077"/>
      </p:ext>
    </p:extLst>
  </p:cSld>
  <p:clrMap bg1="lt1" tx1="dk1" bg2="lt2" tx2="dk2" accent1="accent1" accent2="accent2" accent3="accent3" accent4="accent4" accent5="accent5" accent6="accent6" hlink="hlink" folHlink="folHlink"/>
  <p:sldLayoutIdLst>
    <p:sldLayoutId id="2147495654" r:id="rId1"/>
    <p:sldLayoutId id="2147495655" r:id="rId2"/>
    <p:sldLayoutId id="2147495656" r:id="rId3"/>
    <p:sldLayoutId id="2147495657" r:id="rId4"/>
    <p:sldLayoutId id="2147495658" r:id="rId5"/>
    <p:sldLayoutId id="2147495659" r:id="rId6"/>
    <p:sldLayoutId id="2147495660" r:id="rId7"/>
    <p:sldLayoutId id="2147495661" r:id="rId8"/>
    <p:sldLayoutId id="2147495662" r:id="rId9"/>
    <p:sldLayoutId id="2147495663" r:id="rId10"/>
    <p:sldLayoutId id="214749566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Segoe UI" panose="020B0502040204020203"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Segoe UI" panose="020B0502040204020203"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Segoe UI" panose="020B0502040204020203"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11D48F-14AA-B3CE-EA1A-7BA6555624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8F5662-0D6E-87BD-1C4B-6FA998FAE2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A0288A-E48E-D0A0-F4E6-BD914211BD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9402C0-2BAF-4DB9-B5FC-A17247133ABF}" type="datetimeFigureOut">
              <a:rPr lang="en-US" smtClean="0"/>
              <a:t>8/18/2025</a:t>
            </a:fld>
            <a:endParaRPr lang="en-US"/>
          </a:p>
        </p:txBody>
      </p:sp>
      <p:sp>
        <p:nvSpPr>
          <p:cNvPr id="5" name="Footer Placeholder 4">
            <a:extLst>
              <a:ext uri="{FF2B5EF4-FFF2-40B4-BE49-F238E27FC236}">
                <a16:creationId xmlns:a16="http://schemas.microsoft.com/office/drawing/2014/main" id="{5154E565-F1E7-1A09-57C9-4989B88CA0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1A4F4D9-C2A5-0493-66F1-6D4968B525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83783B-3FCB-472D-9A4F-612D71EB9B4C}" type="slidenum">
              <a:rPr lang="en-US" smtClean="0"/>
              <a:t>‹#›</a:t>
            </a:fld>
            <a:endParaRPr lang="en-US"/>
          </a:p>
        </p:txBody>
      </p:sp>
    </p:spTree>
    <p:extLst>
      <p:ext uri="{BB962C8B-B14F-4D97-AF65-F5344CB8AC3E}">
        <p14:creationId xmlns:p14="http://schemas.microsoft.com/office/powerpoint/2010/main" val="4038551101"/>
      </p:ext>
    </p:extLst>
  </p:cSld>
  <p:clrMap bg1="lt1" tx1="dk1" bg2="lt2" tx2="dk2" accent1="accent1" accent2="accent2" accent3="accent3" accent4="accent4" accent5="accent5" accent6="accent6" hlink="hlink" folHlink="folHlink"/>
  <p:sldLayoutIdLst>
    <p:sldLayoutId id="2147495666" r:id="rId1"/>
    <p:sldLayoutId id="2147495667" r:id="rId2"/>
    <p:sldLayoutId id="2147495668" r:id="rId3"/>
    <p:sldLayoutId id="2147495669" r:id="rId4"/>
    <p:sldLayoutId id="2147495670" r:id="rId5"/>
    <p:sldLayoutId id="2147495671" r:id="rId6"/>
    <p:sldLayoutId id="2147495672" r:id="rId7"/>
    <p:sldLayoutId id="2147495673" r:id="rId8"/>
    <p:sldLayoutId id="2147495674" r:id="rId9"/>
    <p:sldLayoutId id="2147495675" r:id="rId10"/>
    <p:sldLayoutId id="2147495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BB5717-EA46-46C3-B183-00A508613732}" type="datetimeFigureOut">
              <a:rPr lang="en-US" smtClean="0"/>
              <a:t>8/18/2025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D17EC-69F3-4D52-88EF-49AD56E78239}" type="slidenum">
              <a:rPr lang="en-US" smtClean="0"/>
              <a:t>‹#›</a:t>
            </a:fld>
            <a:endParaRPr lang="en-US"/>
          </a:p>
        </p:txBody>
      </p:sp>
    </p:spTree>
    <p:extLst>
      <p:ext uri="{BB962C8B-B14F-4D97-AF65-F5344CB8AC3E}">
        <p14:creationId xmlns:p14="http://schemas.microsoft.com/office/powerpoint/2010/main" val="714894443"/>
      </p:ext>
    </p:extLst>
  </p:cSld>
  <p:clrMap bg1="lt1" tx1="dk1" bg2="lt2" tx2="dk2" accent1="accent1" accent2="accent2" accent3="accent3" accent4="accent4" accent5="accent5" accent6="accent6" hlink="hlink" folHlink="folHlink"/>
  <p:sldLayoutIdLst>
    <p:sldLayoutId id="2147495678" r:id="rId1"/>
    <p:sldLayoutId id="2147495679" r:id="rId2"/>
    <p:sldLayoutId id="2147495680" r:id="rId3"/>
    <p:sldLayoutId id="2147495681" r:id="rId4"/>
    <p:sldLayoutId id="2147495682" r:id="rId5"/>
    <p:sldLayoutId id="2147495683" r:id="rId6"/>
    <p:sldLayoutId id="2147495684" r:id="rId7"/>
    <p:sldLayoutId id="2147495685" r:id="rId8"/>
    <p:sldLayoutId id="2147495686" r:id="rId9"/>
    <p:sldLayoutId id="2147495687" r:id="rId10"/>
    <p:sldLayoutId id="2147495688"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noEditPoints="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noEditPoints="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EditPoints="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846CE7D5-CF57-46EF-B807-FDD0502418D4}" type="datetimeFigureOut">
              <a:rPr lang="en-US" smtClean="0"/>
              <a:t>8/18/2025</a:t>
            </a:fld>
            <a:endParaRPr lang="en-US"/>
          </a:p>
        </p:txBody>
      </p:sp>
      <p:sp>
        <p:nvSpPr>
          <p:cNvPr id="5" name="Footer Placeholder 4"/>
          <p:cNvSpPr>
            <a:spLocks noGrp="1" noEditPoints="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p:cNvSpPr>
            <a:spLocks noGrp="1" noEditPoints="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506948770"/>
      </p:ext>
    </p:extLst>
  </p:cSld>
  <p:clrMap bg1="lt1" tx1="dk1" bg2="lt2" tx2="dk2" accent1="accent1" accent2="accent2" accent3="accent3" accent4="accent4" accent5="accent5" accent6="accent6" hlink="hlink" folHlink="folHlink"/>
  <p:sldLayoutIdLst>
    <p:sldLayoutId id="2147495690" r:id="rId1"/>
    <p:sldLayoutId id="2147495691" r:id="rId2"/>
    <p:sldLayoutId id="2147495692" r:id="rId3"/>
    <p:sldLayoutId id="2147495693" r:id="rId4"/>
    <p:sldLayoutId id="2147495694" r:id="rId5"/>
    <p:sldLayoutId id="2147495695" r:id="rId6"/>
    <p:sldLayoutId id="2147495696" r:id="rId7"/>
    <p:sldLayoutId id="2147495697" r:id="rId8"/>
    <p:sldLayoutId id="2147495698" r:id="rId9"/>
    <p:sldLayoutId id="2147495699" r:id="rId10"/>
    <p:sldLayoutId id="2147495700" r:id="rId11"/>
  </p:sldLayoutIdLst>
  <p:hf sldNum="0" hdr="0" ftr="0" dt="0"/>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8/18/2025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586094232"/>
      </p:ext>
    </p:extLst>
  </p:cSld>
  <p:clrMap bg1="lt1" tx1="dk1" bg2="lt2" tx2="dk2" accent1="accent1" accent2="accent2" accent3="accent3" accent4="accent4" accent5="accent5" accent6="accent6" hlink="hlink" folHlink="folHlink"/>
  <p:sldLayoutIdLst>
    <p:sldLayoutId id="2147495702" r:id="rId1"/>
    <p:sldLayoutId id="2147495703" r:id="rId2"/>
    <p:sldLayoutId id="2147495704" r:id="rId3"/>
    <p:sldLayoutId id="2147495705" r:id="rId4"/>
    <p:sldLayoutId id="2147495706" r:id="rId5"/>
    <p:sldLayoutId id="2147495707" r:id="rId6"/>
    <p:sldLayoutId id="2147495708" r:id="rId7"/>
    <p:sldLayoutId id="2147495709" r:id="rId8"/>
    <p:sldLayoutId id="2147495710" r:id="rId9"/>
    <p:sldLayoutId id="2147495711" r:id="rId10"/>
    <p:sldLayoutId id="2147495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63690612"/>
      </p:ext>
    </p:extLst>
  </p:cSld>
  <p:clrMap bg1="lt1" tx1="dk1" bg2="dk2" tx2="lt2" accent1="accent1" accent2="accent2" accent3="accent3" accent4="accent4" accent5="accent5" accent6="accent6" hlink="hlink" folHlink="folHlink"/>
  <p:sldLayoutIdLst>
    <p:sldLayoutId id="2147495715" r:id="rId1"/>
    <p:sldLayoutId id="2147495716" r:id="rId2"/>
    <p:sldLayoutId id="2147495717" r:id="rId3"/>
    <p:sldLayoutId id="2147495718" r:id="rId4"/>
    <p:sldLayoutId id="2147495719" r:id="rId5"/>
    <p:sldLayoutId id="2147495720" r:id="rId6"/>
    <p:sldLayoutId id="2147495721" r:id="rId7"/>
    <p:sldLayoutId id="2147495722" r:id="rId8"/>
    <p:sldLayoutId id="2147495723" r:id="rId9"/>
    <p:sldLayoutId id="214749572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7EF5E7-2E26-44CC-9CC7-ADA53D36DF5A}" type="datetimeFigureOut">
              <a:rPr lang="en-US" smtClean="0"/>
              <a:t>8/18/2025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A66A46-8773-49E6-8607-1A77999DE42F}" type="slidenum">
              <a:rPr lang="en-US" smtClean="0"/>
              <a:t>‹#›</a:t>
            </a:fld>
            <a:endParaRPr lang="en-US"/>
          </a:p>
        </p:txBody>
      </p:sp>
    </p:spTree>
    <p:extLst>
      <p:ext uri="{BB962C8B-B14F-4D97-AF65-F5344CB8AC3E}">
        <p14:creationId xmlns:p14="http://schemas.microsoft.com/office/powerpoint/2010/main" val="2474914205"/>
      </p:ext>
    </p:extLst>
  </p:cSld>
  <p:clrMap bg1="dk1" tx1="lt1" bg2="dk2" tx2="lt2" accent1="accent1" accent2="accent2" accent3="accent3" accent4="accent4" accent5="accent5" accent6="accent6" hlink="hlink" folHlink="folHlink"/>
  <p:sldLayoutIdLst>
    <p:sldLayoutId id="2147495726" r:id="rId1"/>
    <p:sldLayoutId id="2147495727" r:id="rId2"/>
    <p:sldLayoutId id="2147495728" r:id="rId3"/>
    <p:sldLayoutId id="2147495729" r:id="rId4"/>
    <p:sldLayoutId id="2147495730" r:id="rId5"/>
    <p:sldLayoutId id="2147495731" r:id="rId6"/>
    <p:sldLayoutId id="2147495732" r:id="rId7"/>
    <p:sldLayoutId id="2147495733" r:id="rId8"/>
    <p:sldLayoutId id="2147495734" r:id="rId9"/>
    <p:sldLayoutId id="2147495735" r:id="rId10"/>
    <p:sldLayoutId id="2147495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45051-2045-45DA-935E-2E3CA1A69ADC}" type="datetimeFigureOut">
              <a:rPr lang="en-US" smtClean="0"/>
              <a:t>8/18/2025</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23047202"/>
      </p:ext>
    </p:extLst>
  </p:cSld>
  <p:clrMap bg1="lt1" tx1="dk1" bg2="lt2" tx2="dk2" accent1="accent1" accent2="accent2" accent3="accent3" accent4="accent4" accent5="accent5" accent6="accent6" hlink="hlink" folHlink="folHlink"/>
  <p:sldLayoutIdLst>
    <p:sldLayoutId id="2147495547" r:id="rId1"/>
  </p:sldLayoutIdLst>
  <p:txStyles>
    <p:titleStyle>
      <a:lvl1pPr algn="l" defTabSz="685797" rtl="0" eaLnBrk="1" latinLnBrk="0" hangingPunct="1">
        <a:lnSpc>
          <a:spcPct val="10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11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11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11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553804"/>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4" y="609600"/>
            <a:ext cx="10353763"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4" y="1732451"/>
            <a:ext cx="10353763"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7"/>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8/18/2025</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13797" y="5883277"/>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0514013" y="5883277"/>
            <a:ext cx="753546"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825022079"/>
      </p:ext>
    </p:extLst>
  </p:cSld>
  <p:clrMap bg1="dk1" tx1="lt1" bg2="dk2" tx2="lt2" accent1="accent1" accent2="accent2" accent3="accent3" accent4="accent4" accent5="accent5" accent6="accent6" hlink="hlink" folHlink="folHlink"/>
  <p:sldLayoutIdLst>
    <p:sldLayoutId id="2147495551" r:id="rId1"/>
    <p:sldLayoutId id="2147495552" r:id="rId2"/>
    <p:sldLayoutId id="2147495553" r:id="rId3"/>
    <p:sldLayoutId id="2147495554" r:id="rId4"/>
    <p:sldLayoutId id="2147495555" r:id="rId5"/>
    <p:sldLayoutId id="2147495556" r:id="rId6"/>
    <p:sldLayoutId id="2147495557" r:id="rId7"/>
    <p:sldLayoutId id="2147495558" r:id="rId8"/>
    <p:sldLayoutId id="2147495559" r:id="rId9"/>
    <p:sldLayoutId id="2147495560" r:id="rId10"/>
    <p:sldLayoutId id="2147495561" r:id="rId11"/>
    <p:sldLayoutId id="2147495562" r:id="rId12"/>
    <p:sldLayoutId id="2147495563" r:id="rId13"/>
    <p:sldLayoutId id="2147495564" r:id="rId14"/>
    <p:sldLayoutId id="2147495565" r:id="rId15"/>
    <p:sldLayoutId id="2147495566" r:id="rId16"/>
    <p:sldLayoutId id="2147495567" r:id="rId17"/>
  </p:sldLayoutIdLst>
  <p:hf sldNum="0" hdr="0" ftr="0" dt="0"/>
  <p:txStyles>
    <p:titleStyle>
      <a:lvl1pPr algn="ctr" defTabSz="457177"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82" indent="-305984" algn="l" defTabSz="457177"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963" indent="-269986" algn="l" defTabSz="457177"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947" indent="-215989" algn="l" defTabSz="457177"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929"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914"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49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67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85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041"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6E42D8C-D441-47C1-BBCF-B084B73EC3D6}" type="datetimeFigureOut">
              <a:rPr lang="en-US" smtClean="0"/>
              <a:t>8/18/2025</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2717015655"/>
      </p:ext>
    </p:extLst>
  </p:cSld>
  <p:clrMap bg1="lt1" tx1="dk1" bg2="lt2" tx2="dk2" accent1="accent1" accent2="accent2" accent3="accent3" accent4="accent4" accent5="accent5" accent6="accent6" hlink="hlink" folHlink="folHlink"/>
  <p:sldLayoutIdLst>
    <p:sldLayoutId id="2147495569" r:id="rId1"/>
    <p:sldLayoutId id="2147495570" r:id="rId2"/>
    <p:sldLayoutId id="2147495571" r:id="rId3"/>
    <p:sldLayoutId id="2147495572" r:id="rId4"/>
    <p:sldLayoutId id="2147495573" r:id="rId5"/>
    <p:sldLayoutId id="2147495574" r:id="rId6"/>
    <p:sldLayoutId id="2147495575" r:id="rId7"/>
    <p:sldLayoutId id="2147495576" r:id="rId8"/>
    <p:sldLayoutId id="2147495577" r:id="rId9"/>
    <p:sldLayoutId id="2147495578" r:id="rId10"/>
    <p:sldLayoutId id="2147495579"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b="1" i="0" cap="all" spc="75" baseline="0">
                <a:solidFill>
                  <a:schemeClr val="tx1">
                    <a:tint val="75000"/>
                  </a:schemeClr>
                </a:solidFill>
              </a:defRPr>
            </a:lvl1pPr>
          </a:lstStyle>
          <a:p>
            <a:fld id="{6A4B53A7-3209-46A6-9454-F38EAC8F11E7}" type="datetimeFigureOut">
              <a:rPr lang="en-US" smtClean="0"/>
              <a:pPr/>
              <a:t>8/18/2025</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b="1" i="0" cap="all" spc="75"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b="1" i="0" cap="all" spc="75"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1901555550"/>
      </p:ext>
    </p:extLst>
  </p:cSld>
  <p:clrMap bg1="lt1" tx1="dk1" bg2="lt2" tx2="dk2" accent1="accent1" accent2="accent2" accent3="accent3" accent4="accent4" accent5="accent5" accent6="accent6" hlink="hlink" folHlink="folHlink"/>
  <p:sldLayoutIdLst>
    <p:sldLayoutId id="2147495581" r:id="rId1"/>
    <p:sldLayoutId id="2147495582" r:id="rId2"/>
    <p:sldLayoutId id="2147495583" r:id="rId3"/>
    <p:sldLayoutId id="2147495584" r:id="rId4"/>
    <p:sldLayoutId id="2147495585" r:id="rId5"/>
    <p:sldLayoutId id="2147495586" r:id="rId6"/>
    <p:sldLayoutId id="2147495587" r:id="rId7"/>
    <p:sldLayoutId id="2147495588" r:id="rId8"/>
    <p:sldLayoutId id="2147495589" r:id="rId9"/>
    <p:sldLayoutId id="2147495590" r:id="rId10"/>
    <p:sldLayoutId id="2147495591" r:id="rId11"/>
  </p:sldLayoutIdLst>
  <p:txStyles>
    <p:titleStyle>
      <a:lvl1pPr algn="l" defTabSz="68579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80" y="1371601"/>
            <a:ext cx="10890929" cy="109728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1"/>
            <a:ext cx="2743200" cy="365125"/>
          </a:xfrm>
          <a:prstGeom prst="rect">
            <a:avLst/>
          </a:prstGeom>
        </p:spPr>
        <p:txBody>
          <a:bodyPr vert="horz" lIns="91440" tIns="45720" rIns="91440" bIns="45720" rtlCol="0" anchor="ctr"/>
          <a:lstStyle>
            <a:lvl1pPr algn="l">
              <a:defRPr sz="675" b="1" cap="all" spc="225" baseline="0">
                <a:solidFill>
                  <a:schemeClr val="tx1"/>
                </a:solidFill>
              </a:defRPr>
            </a:lvl1pPr>
          </a:lstStyle>
          <a:p>
            <a:fld id="{7DA38F49-B3E2-4BF0-BEC7-C30D34ABBB8D}" type="datetime1">
              <a:rPr lang="en-US" smtClean="0"/>
              <a:t>8/18/2025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3" y="6356351"/>
            <a:ext cx="4040373" cy="365125"/>
          </a:xfrm>
          <a:prstGeom prst="rect">
            <a:avLst/>
          </a:prstGeom>
        </p:spPr>
        <p:txBody>
          <a:bodyPr vert="horz" lIns="91440" tIns="45720" rIns="91440" bIns="45720" rtlCol="0" anchor="ctr"/>
          <a:lstStyle>
            <a:lvl1pPr algn="r">
              <a:defRPr sz="675" b="1" cap="all" spc="225"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6" y="6356351"/>
            <a:ext cx="723014" cy="365125"/>
          </a:xfrm>
          <a:prstGeom prst="rect">
            <a:avLst/>
          </a:prstGeom>
        </p:spPr>
        <p:txBody>
          <a:bodyPr vert="horz" lIns="91440" tIns="45720" rIns="91440" bIns="45720" rtlCol="0" anchor="ctr"/>
          <a:lstStyle>
            <a:lvl1pPr algn="r">
              <a:defRPr sz="675" b="1" cap="all" spc="225"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99581"/>
      </p:ext>
    </p:extLst>
  </p:cSld>
  <p:clrMap bg1="lt1" tx1="dk1" bg2="lt2" tx2="dk2" accent1="accent1" accent2="accent2" accent3="accent3" accent4="accent4" accent5="accent5" accent6="accent6" hlink="hlink" folHlink="folHlink"/>
  <p:sldLayoutIdLst>
    <p:sldLayoutId id="2147495593" r:id="rId1"/>
    <p:sldLayoutId id="2147495594" r:id="rId2"/>
    <p:sldLayoutId id="2147495595" r:id="rId3"/>
    <p:sldLayoutId id="2147495596" r:id="rId4"/>
    <p:sldLayoutId id="2147495597" r:id="rId5"/>
    <p:sldLayoutId id="2147495598" r:id="rId6"/>
    <p:sldLayoutId id="2147495599" r:id="rId7"/>
    <p:sldLayoutId id="2147495600" r:id="rId8"/>
    <p:sldLayoutId id="2147495601" r:id="rId9"/>
    <p:sldLayoutId id="2147495602" r:id="rId10"/>
    <p:sldLayoutId id="2147495603" r:id="rId11"/>
  </p:sldLayoutIdLst>
  <p:hf sldNum="0" hdr="0" ftr="0" dt="0"/>
  <p:txStyles>
    <p:titleStyle>
      <a:lvl1pPr algn="l" defTabSz="685797"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171450" indent="-171450" algn="l" defTabSz="685797" rtl="0" eaLnBrk="1" latinLnBrk="0" hangingPunct="1">
        <a:lnSpc>
          <a:spcPct val="120000"/>
        </a:lnSpc>
        <a:spcBef>
          <a:spcPts val="750"/>
        </a:spcBef>
        <a:buSzPct val="87000"/>
        <a:buFont typeface="Arial" panose="020B0604020202020204" pitchFamily="34" charset="0"/>
        <a:buChar char="•"/>
        <a:defRPr sz="1500" kern="1200">
          <a:solidFill>
            <a:schemeClr val="tx1"/>
          </a:solidFill>
          <a:latin typeface="+mn-lt"/>
          <a:ea typeface="+mn-ea"/>
          <a:cs typeface="+mn-cs"/>
        </a:defRPr>
      </a:lvl1pPr>
      <a:lvl2pPr marL="370331" indent="-171450" algn="l" defTabSz="685797" rtl="0" eaLnBrk="1" latinLnBrk="0" hangingPunct="1">
        <a:lnSpc>
          <a:spcPct val="120000"/>
        </a:lnSpc>
        <a:spcBef>
          <a:spcPts val="375"/>
        </a:spcBef>
        <a:buSzPct val="87000"/>
        <a:buFont typeface="Arial" panose="020B0604020202020204" pitchFamily="34" charset="0"/>
        <a:buChar char="•"/>
        <a:defRPr sz="1350" kern="1200">
          <a:solidFill>
            <a:schemeClr val="tx1"/>
          </a:solidFill>
          <a:latin typeface="+mn-lt"/>
          <a:ea typeface="+mn-ea"/>
          <a:cs typeface="+mn-cs"/>
        </a:defRPr>
      </a:lvl2pPr>
      <a:lvl3pPr marL="548637" indent="-171450" algn="l" defTabSz="685797" rtl="0" eaLnBrk="1" latinLnBrk="0" hangingPunct="1">
        <a:lnSpc>
          <a:spcPct val="120000"/>
        </a:lnSpc>
        <a:spcBef>
          <a:spcPts val="375"/>
        </a:spcBef>
        <a:buSzPct val="87000"/>
        <a:buFont typeface="Arial" panose="020B0604020202020204" pitchFamily="34" charset="0"/>
        <a:buChar char="•"/>
        <a:defRPr sz="1200" kern="1200">
          <a:solidFill>
            <a:schemeClr val="tx1"/>
          </a:solidFill>
          <a:latin typeface="+mn-lt"/>
          <a:ea typeface="+mn-ea"/>
          <a:cs typeface="+mn-cs"/>
        </a:defRPr>
      </a:lvl3pPr>
      <a:lvl4pPr marL="788667" indent="-214312"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4pPr>
      <a:lvl5pPr marL="973831" indent="-171450"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3A499FF1-6050-43C7-BCBF-3584ACFFC7CC}" type="datetimeFigureOut">
              <a:rPr lang="en-US" smtClean="0"/>
              <a:t>8/18/2025</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070117607"/>
      </p:ext>
    </p:extLst>
  </p:cSld>
  <p:clrMap bg1="lt1" tx1="dk1" bg2="lt2" tx2="dk2" accent1="accent1" accent2="accent2" accent3="accent3" accent4="accent4" accent5="accent5" accent6="accent6" hlink="hlink" folHlink="folHlink"/>
  <p:sldLayoutIdLst>
    <p:sldLayoutId id="2147495605" r:id="rId1"/>
    <p:sldLayoutId id="2147495606" r:id="rId2"/>
    <p:sldLayoutId id="2147495607" r:id="rId3"/>
    <p:sldLayoutId id="2147495608" r:id="rId4"/>
    <p:sldLayoutId id="2147495609" r:id="rId5"/>
    <p:sldLayoutId id="2147495610" r:id="rId6"/>
    <p:sldLayoutId id="2147495611" r:id="rId7"/>
    <p:sldLayoutId id="2147495612" r:id="rId8"/>
    <p:sldLayoutId id="2147495613" r:id="rId9"/>
    <p:sldLayoutId id="2147495614" r:id="rId10"/>
    <p:sldLayoutId id="2147495615"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7AC8A-AA7A-E2B9-D8A8-1483CC4E3EC3}"/>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1F079-8DF5-AAF5-A411-3F35FC2584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50AB-245E-CFF3-DC8D-40ABF03141B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86B75A-687E-405C-8A0B-8D00578BA2C3}" type="datetime1">
              <a:rPr lang="en-US" kern="1200" smtClean="0">
                <a:solidFill>
                  <a:prstClr val="black"/>
                </a:solidFill>
                <a:latin typeface="Georgia"/>
                <a:ea typeface="+mn-ea"/>
                <a:cs typeface="+mn-cs"/>
              </a:rPr>
              <a:pPr/>
              <a:t>8/18/2025</a:t>
            </a:fld>
            <a:endParaRPr lang="en-US" kern="1200">
              <a:solidFill>
                <a:prstClr val="black"/>
              </a:solidFill>
              <a:latin typeface="Georgia"/>
              <a:ea typeface="+mn-ea"/>
              <a:cs typeface="+mn-cs"/>
            </a:endParaRPr>
          </a:p>
        </p:txBody>
      </p:sp>
      <p:sp>
        <p:nvSpPr>
          <p:cNvPr id="5" name="Footer Placeholder 4">
            <a:extLst>
              <a:ext uri="{FF2B5EF4-FFF2-40B4-BE49-F238E27FC236}">
                <a16:creationId xmlns:a16="http://schemas.microsoft.com/office/drawing/2014/main" id="{C4D971FE-62E2-CA9C-5D2C-5F154AD99EC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solidFill>
              <a:latin typeface="Georgia"/>
              <a:ea typeface="+mn-ea"/>
              <a:cs typeface="+mn-cs"/>
            </a:endParaRPr>
          </a:p>
        </p:txBody>
      </p:sp>
      <p:sp>
        <p:nvSpPr>
          <p:cNvPr id="6" name="Slide Number Placeholder 5">
            <a:extLst>
              <a:ext uri="{FF2B5EF4-FFF2-40B4-BE49-F238E27FC236}">
                <a16:creationId xmlns:a16="http://schemas.microsoft.com/office/drawing/2014/main" id="{05C1B842-3E28-C216-4CCC-14A09941458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557329146"/>
      </p:ext>
    </p:extLst>
  </p:cSld>
  <p:clrMap bg1="lt1" tx1="dk1" bg2="lt2" tx2="dk2" accent1="accent1" accent2="accent2" accent3="accent3" accent4="accent4" accent5="accent5" accent6="accent6" hlink="hlink" folHlink="folHlink"/>
  <p:sldLayoutIdLst>
    <p:sldLayoutId id="2147495629" r:id="rId1"/>
    <p:sldLayoutId id="2147495630" r:id="rId2"/>
    <p:sldLayoutId id="2147495631" r:id="rId3"/>
    <p:sldLayoutId id="2147495632" r:id="rId4"/>
    <p:sldLayoutId id="2147495633" r:id="rId5"/>
    <p:sldLayoutId id="2147495634" r:id="rId6"/>
    <p:sldLayoutId id="2147495635" r:id="rId7"/>
    <p:sldLayoutId id="2147495636" r:id="rId8"/>
    <p:sldLayoutId id="2147495637" r:id="rId9"/>
    <p:sldLayoutId id="2147495638" r:id="rId10"/>
    <p:sldLayoutId id="2147495639" r:id="rId11"/>
    <p:sldLayoutId id="2147495640" r:id="rId12"/>
  </p:sldLayoutIdLst>
  <p:hf sldNum="0" hdr="0" ftr="0" dt="0"/>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9.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0.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1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0.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5.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43.xml"/><Relationship Id="rId5" Type="http://schemas.openxmlformats.org/officeDocument/2006/relationships/hyperlink" Target="mailto:support@somersetcollegeprep.org" TargetMode="External"/><Relationship Id="rId4" Type="http://schemas.openxmlformats.org/officeDocument/2006/relationships/hyperlink" Target="https://colegia.org/student/lookup" TargetMode="Externa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1.jpeg"/><Relationship Id="rId1" Type="http://schemas.openxmlformats.org/officeDocument/2006/relationships/slideLayout" Target="../slideLayouts/slideLayout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5.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20.xml"/></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1.xml"/></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1.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getfortifyfl.com/" TargetMode="External"/><Relationship Id="rId1" Type="http://schemas.openxmlformats.org/officeDocument/2006/relationships/slideLayout" Target="../slideLayouts/slideLayout121.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21.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21.xml"/></Relationships>
</file>

<file path=ppt/slides/_rels/slide2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1.xml"/></Relationships>
</file>

<file path=ppt/slides/_rels/slide2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1.xml"/></Relationships>
</file>

<file path=ppt/slides/_rels/slide2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3.xml"/></Relationships>
</file>

<file path=ppt/slides/_rels/slide31.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26.xml"/></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mailto:Kyryliw.Michael@somersetcollegeprep.org" TargetMode="External"/><Relationship Id="rId1" Type="http://schemas.openxmlformats.org/officeDocument/2006/relationships/slideLayout" Target="../slideLayouts/slideLayout76.xml"/></Relationships>
</file>

<file path=ppt/slides/_rels/slide3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15.xml"/></Relationships>
</file>

<file path=ppt/slides/_rels/slide3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63.xml"/></Relationships>
</file>

<file path=ppt/slides/_rels/slide3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15.xml"/></Relationships>
</file>

<file path=ppt/slides/_rels/slide3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15.xml"/></Relationships>
</file>

<file path=ppt/slides/_rels/slide37.xml.rels><?xml version="1.0" encoding="UTF-8" standalone="yes"?>
<Relationships xmlns="http://schemas.openxmlformats.org/package/2006/relationships"><Relationship Id="rId3" Type="http://schemas.openxmlformats.org/officeDocument/2006/relationships/hyperlink" Target="mailto:Bowling.Cynthia@somersetcollegeprep.org" TargetMode="External"/><Relationship Id="rId2" Type="http://schemas.openxmlformats.org/officeDocument/2006/relationships/image" Target="../media/image71.jpeg"/><Relationship Id="rId1" Type="http://schemas.openxmlformats.org/officeDocument/2006/relationships/slideLayout" Target="../slideLayouts/slideLayout87.xml"/></Relationships>
</file>

<file path=ppt/slides/_rels/slide3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8.xml"/></Relationships>
</file>

<file path=ppt/slides/_rels/slide3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8.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2.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8.xml"/></Relationships>
</file>

<file path=ppt/slides/_rels/slide4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53.xml"/></Relationships>
</file>

<file path=ppt/slides/_rels/slide4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2.xml"/></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xml"/><Relationship Id="rId1" Type="http://schemas.openxmlformats.org/officeDocument/2006/relationships/slideLayout" Target="../slideLayouts/slideLayout99.xml"/><Relationship Id="rId5" Type="http://schemas.openxmlformats.org/officeDocument/2006/relationships/image" Target="../media/image79.jpeg"/><Relationship Id="rId4" Type="http://schemas.openxmlformats.org/officeDocument/2006/relationships/image" Target="../media/image78.jpeg"/></Relationships>
</file>

<file path=ppt/slides/_rels/slide4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99.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535888" y="10004"/>
            <a:ext cx="9632175" cy="810782"/>
          </a:xfrm>
          <a:prstGeom prst="rect">
            <a:avLst/>
          </a:prstGeom>
          <a:noFill/>
          <a:ln>
            <a:noFill/>
          </a:ln>
        </p:spPr>
        <p:txBody>
          <a:bodyPr vert="horz" lIns="64283" tIns="32133" rIns="64283" bIns="32133" rtlCol="0" anchor="ctr" anchorCtr="0">
            <a:noAutofit/>
          </a:bodyPr>
          <a:lstStyle/>
          <a:p>
            <a:pPr>
              <a:spcBef>
                <a:spcPts val="0"/>
              </a:spcBef>
              <a:buClr>
                <a:schemeClr val="lt1"/>
              </a:buClr>
              <a:buSzPct val="25000"/>
            </a:pPr>
            <a:r>
              <a:rPr lang="en-US" sz="4219" b="1">
                <a:solidFill>
                  <a:schemeClr val="lt1"/>
                </a:solidFill>
                <a:latin typeface="Bookman Old Style"/>
                <a:ea typeface="Bookman Old Style"/>
                <a:cs typeface="Bookman Old Style"/>
                <a:sym typeface="Bookman Old Style"/>
              </a:rPr>
              <a:t>SOMERSET </a:t>
            </a:r>
            <a:r>
              <a:rPr lang="en-US" sz="4219">
                <a:solidFill>
                  <a:schemeClr val="lt1"/>
                </a:solidFill>
                <a:ea typeface="Bookman Old Style"/>
                <a:cs typeface="Bookman Old Style"/>
                <a:sym typeface="Bookman Old Style"/>
              </a:rPr>
              <a:t>PURPOSE</a:t>
            </a:r>
            <a:endParaRPr lang="en-US" sz="4219" b="1">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535888" y="647450"/>
            <a:ext cx="5505413" cy="5806244"/>
          </a:xfrm>
          <a:prstGeom prst="rect">
            <a:avLst/>
          </a:prstGeom>
          <a:noFill/>
          <a:ln>
            <a:noFill/>
          </a:ln>
        </p:spPr>
        <p:txBody>
          <a:bodyPr vert="horz" lIns="64283" tIns="32133" rIns="64283" bIns="32133" rtlCol="0" anchor="t" anchorCtr="0">
            <a:noAutofit/>
          </a:bodyPr>
          <a:lstStyle/>
          <a:p>
            <a:pPr marL="482186" indent="-482186">
              <a:spcBef>
                <a:spcPts val="0"/>
              </a:spcBef>
              <a:buSzPct val="100000"/>
            </a:pPr>
            <a:endParaRPr lang="en-US" sz="2812">
              <a:solidFill>
                <a:schemeClr val="lt1"/>
              </a:solidFill>
              <a:ea typeface="Rockwell"/>
              <a:cs typeface="Rockwell"/>
              <a:sym typeface="Rockwell"/>
            </a:endParaRPr>
          </a:p>
          <a:p>
            <a:pPr marL="482186" indent="-482186">
              <a:spcBef>
                <a:spcPts val="0"/>
              </a:spcBef>
              <a:buSzPct val="100000"/>
            </a:pPr>
            <a:r>
              <a:rPr lang="en-US" sz="2812">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482186" indent="-482186">
              <a:spcBef>
                <a:spcPts val="0"/>
              </a:spcBef>
              <a:buSzPct val="100000"/>
            </a:pPr>
            <a:endParaRPr lang="en-US" sz="3094">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3351832" y="5040312"/>
            <a:ext cx="1783730" cy="1333500"/>
          </a:xfrm>
          <a:prstGeom prst="rect">
            <a:avLst/>
          </a:prstGeom>
          <a:noFill/>
          <a:ln>
            <a:noFill/>
          </a:ln>
        </p:spPr>
      </p:pic>
      <p:pic>
        <p:nvPicPr>
          <p:cNvPr id="3" name="Picture 2"/>
          <p:cNvPicPr>
            <a:picLocks noChangeAspect="1"/>
          </p:cNvPicPr>
          <p:nvPr/>
        </p:nvPicPr>
        <p:blipFill>
          <a:blip r:embed="rId4"/>
          <a:stretch>
            <a:fillRect/>
          </a:stretch>
        </p:blipFill>
        <p:spPr>
          <a:xfrm>
            <a:off x="1853370" y="165205"/>
            <a:ext cx="1204540" cy="964490"/>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nvGraphicFramePr>
        <p:xfrm>
          <a:off x="6852943" y="971939"/>
          <a:ext cx="3803333" cy="49124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C49E9-F77B-C9FF-9878-BF9B6D8B6816}"/>
            </a:ext>
          </a:extLst>
        </p:cNvPr>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13EBBD1A-5D45-157A-03F5-B1BA3F5C8FA9}"/>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039BDD7D-9C2A-4BCD-E8F5-70B3BEEA8A4C}"/>
              </a:ext>
            </a:extLst>
          </p:cNvPr>
          <p:cNvSpPr>
            <a:spLocks noGrp="1"/>
          </p:cNvSpPr>
          <p:nvPr>
            <p:ph type="title"/>
          </p:nvPr>
        </p:nvSpPr>
        <p:spPr/>
        <p:txBody>
          <a:bodyPr>
            <a:normAutofit/>
          </a:bodyPr>
          <a:lstStyle/>
          <a:p>
            <a:r>
              <a:rPr lang="en-US" sz="5400" b="0"/>
              <a:t>Somerset Discipline Matrix  </a:t>
            </a:r>
          </a:p>
        </p:txBody>
      </p:sp>
      <p:sp>
        <p:nvSpPr>
          <p:cNvPr id="10" name="Rectangle 9" descr="Red square">
            <a:extLst>
              <a:ext uri="{FF2B5EF4-FFF2-40B4-BE49-F238E27FC236}">
                <a16:creationId xmlns:a16="http://schemas.microsoft.com/office/drawing/2014/main" id="{2F90E4A1-D031-CB58-F7CC-67740485FC5A}"/>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C9033377-5662-F32D-95DF-A817294BE8FE}"/>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1C1C395-BCCE-2604-5013-E6EF6CAD175A}"/>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306E3C35-B963-41CA-1ACB-D5F22CA31282}"/>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29F0C706-8286-2F3F-EDDF-E7981ED6083C}"/>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A3E7563E-809F-90B3-18BF-F68AA2C38EE5}"/>
              </a:ext>
            </a:extLst>
          </p:cNvPr>
          <p:cNvSpPr txBox="1"/>
          <p:nvPr/>
        </p:nvSpPr>
        <p:spPr>
          <a:xfrm>
            <a:off x="2972725" y="2572235"/>
            <a:ext cx="1600200" cy="2416046"/>
          </a:xfrm>
          <a:prstGeom prst="rect">
            <a:avLst/>
          </a:prstGeom>
          <a:noFill/>
        </p:spPr>
        <p:txBody>
          <a:bodyPr wrap="square" rtlCol="0">
            <a:spAutoFit/>
          </a:bodyPr>
          <a:lstStyle/>
          <a:p>
            <a:r>
              <a:rPr lang="en-US" sz="1600" b="1"/>
              <a:t>Every Monday  afterschool. 3:50pm to 4:50pm in cafeteria</a:t>
            </a:r>
          </a:p>
          <a:p>
            <a:endParaRPr lang="en-US" sz="1100" i="1"/>
          </a:p>
          <a:p>
            <a:r>
              <a:rPr lang="en-US" sz="1200" b="1"/>
              <a:t>Tuesday if school is closed Monday</a:t>
            </a:r>
          </a:p>
          <a:p>
            <a:endParaRPr lang="en-US" b="1"/>
          </a:p>
          <a:p>
            <a:endParaRPr lang="en-US"/>
          </a:p>
        </p:txBody>
      </p:sp>
      <p:sp>
        <p:nvSpPr>
          <p:cNvPr id="5" name="TextBox 4">
            <a:extLst>
              <a:ext uri="{FF2B5EF4-FFF2-40B4-BE49-F238E27FC236}">
                <a16:creationId xmlns:a16="http://schemas.microsoft.com/office/drawing/2014/main" id="{B4E783FB-66AB-96B9-6446-8DF08336F284}"/>
              </a:ext>
            </a:extLst>
          </p:cNvPr>
          <p:cNvSpPr txBox="1"/>
          <p:nvPr/>
        </p:nvSpPr>
        <p:spPr>
          <a:xfrm>
            <a:off x="824480" y="2630469"/>
            <a:ext cx="1852045" cy="1985159"/>
          </a:xfrm>
          <a:prstGeom prst="rect">
            <a:avLst/>
          </a:prstGeom>
          <a:noFill/>
        </p:spPr>
        <p:txBody>
          <a:bodyPr wrap="none" rtlCol="0">
            <a:spAutoFit/>
          </a:bodyPr>
          <a:lstStyle/>
          <a:p>
            <a:r>
              <a:rPr lang="en-US" b="1"/>
              <a:t>Every Friday </a:t>
            </a:r>
          </a:p>
          <a:p>
            <a:r>
              <a:rPr lang="en-US" b="1"/>
              <a:t>12:00 – 12:30</a:t>
            </a:r>
          </a:p>
          <a:p>
            <a:endParaRPr lang="en-US" sz="1100" b="1"/>
          </a:p>
          <a:p>
            <a:r>
              <a:rPr lang="en-US" sz="1100" i="1"/>
              <a:t>Conceirge email notification</a:t>
            </a:r>
          </a:p>
          <a:p>
            <a:r>
              <a:rPr lang="en-US" sz="1100" i="1"/>
              <a:t>Sent to parents</a:t>
            </a:r>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2394259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D7FB-2DCC-871B-53A0-08EAD2DA0C55}"/>
              </a:ext>
            </a:extLst>
          </p:cNvPr>
          <p:cNvSpPr>
            <a:spLocks noGrp="1"/>
          </p:cNvSpPr>
          <p:nvPr>
            <p:ph type="title"/>
          </p:nvPr>
        </p:nvSpPr>
        <p:spPr/>
        <p:txBody>
          <a:bodyPr>
            <a:normAutofit/>
          </a:bodyPr>
          <a:lstStyle/>
          <a:p>
            <a:pPr algn="ctr"/>
            <a:r>
              <a:rPr lang="en-US" sz="5400"/>
              <a:t>Missed Detention Consequences</a:t>
            </a:r>
          </a:p>
        </p:txBody>
      </p:sp>
      <p:sp>
        <p:nvSpPr>
          <p:cNvPr id="3" name="Content Placeholder 2">
            <a:extLst>
              <a:ext uri="{FF2B5EF4-FFF2-40B4-BE49-F238E27FC236}">
                <a16:creationId xmlns:a16="http://schemas.microsoft.com/office/drawing/2014/main" id="{9D2C711D-193E-3B0B-B358-39D3C4A5A8C7}"/>
              </a:ext>
            </a:extLst>
          </p:cNvPr>
          <p:cNvSpPr>
            <a:spLocks noGrp="1"/>
          </p:cNvSpPr>
          <p:nvPr>
            <p:ph idx="1"/>
          </p:nvPr>
        </p:nvSpPr>
        <p:spPr>
          <a:xfrm>
            <a:off x="838200" y="1825625"/>
            <a:ext cx="10515600" cy="4584700"/>
          </a:xfrm>
        </p:spPr>
        <p:txBody>
          <a:bodyPr/>
          <a:lstStyle/>
          <a:p>
            <a:r>
              <a:rPr lang="en-US"/>
              <a:t>Missed </a:t>
            </a:r>
            <a:r>
              <a:rPr lang="en-US" u="sng"/>
              <a:t>Lunch Detention </a:t>
            </a:r>
            <a:r>
              <a:rPr lang="en-US"/>
              <a:t>= 			</a:t>
            </a:r>
            <a:r>
              <a:rPr lang="en-US" b="1"/>
              <a:t>Afterschool Detention</a:t>
            </a:r>
          </a:p>
          <a:p>
            <a:endParaRPr lang="en-US"/>
          </a:p>
          <a:p>
            <a:r>
              <a:rPr lang="en-US"/>
              <a:t>Missed </a:t>
            </a:r>
            <a:r>
              <a:rPr lang="en-US" u="sng"/>
              <a:t>Afterschool Detention </a:t>
            </a:r>
            <a:r>
              <a:rPr lang="en-US"/>
              <a:t>=  		  </a:t>
            </a:r>
            <a:r>
              <a:rPr lang="en-US" b="1"/>
              <a:t>Saturday Detention</a:t>
            </a:r>
          </a:p>
          <a:p>
            <a:endParaRPr lang="en-US"/>
          </a:p>
          <a:p>
            <a:r>
              <a:rPr lang="en-US"/>
              <a:t>Missed </a:t>
            </a:r>
            <a:r>
              <a:rPr lang="en-US" u="sng"/>
              <a:t>Saturday Detention</a:t>
            </a:r>
            <a:r>
              <a:rPr lang="en-US"/>
              <a:t> =</a:t>
            </a:r>
          </a:p>
          <a:p>
            <a:endParaRPr lang="en-US"/>
          </a:p>
        </p:txBody>
      </p:sp>
      <p:sp>
        <p:nvSpPr>
          <p:cNvPr id="4" name="Arrow: Right 3">
            <a:extLst>
              <a:ext uri="{FF2B5EF4-FFF2-40B4-BE49-F238E27FC236}">
                <a16:creationId xmlns:a16="http://schemas.microsoft.com/office/drawing/2014/main" id="{4C818FC7-7F8B-2032-3CAB-B1B1D2FC6C5C}"/>
              </a:ext>
            </a:extLst>
          </p:cNvPr>
          <p:cNvSpPr/>
          <p:nvPr/>
        </p:nvSpPr>
        <p:spPr>
          <a:xfrm>
            <a:off x="5742432" y="1825625"/>
            <a:ext cx="978408" cy="484632"/>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Arrow: Right 4">
            <a:extLst>
              <a:ext uri="{FF2B5EF4-FFF2-40B4-BE49-F238E27FC236}">
                <a16:creationId xmlns:a16="http://schemas.microsoft.com/office/drawing/2014/main" id="{93040DAB-BC9F-8654-9DB7-074637636E60}"/>
              </a:ext>
            </a:extLst>
          </p:cNvPr>
          <p:cNvSpPr/>
          <p:nvPr/>
        </p:nvSpPr>
        <p:spPr>
          <a:xfrm>
            <a:off x="6379464" y="2810384"/>
            <a:ext cx="978408" cy="4846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Arrow: Down 5">
            <a:extLst>
              <a:ext uri="{FF2B5EF4-FFF2-40B4-BE49-F238E27FC236}">
                <a16:creationId xmlns:a16="http://schemas.microsoft.com/office/drawing/2014/main" id="{A055B2BF-CCDE-2B07-825F-BA07B08319B0}"/>
              </a:ext>
            </a:extLst>
          </p:cNvPr>
          <p:cNvSpPr/>
          <p:nvPr/>
        </p:nvSpPr>
        <p:spPr>
          <a:xfrm>
            <a:off x="6384036" y="4001294"/>
            <a:ext cx="484632" cy="97840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F6C1A096-C8F2-D1B0-091E-D0F27C9CABB8}"/>
              </a:ext>
            </a:extLst>
          </p:cNvPr>
          <p:cNvSpPr txBox="1"/>
          <p:nvPr/>
        </p:nvSpPr>
        <p:spPr>
          <a:xfrm>
            <a:off x="3949600" y="4979702"/>
            <a:ext cx="575099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Aptos" panose="02110004020202020204"/>
                <a:ea typeface="+mn-ea"/>
                <a:cs typeface="+mn-cs"/>
              </a:rPr>
              <a:t>2 – Day Suspension</a:t>
            </a:r>
            <a:endParaRPr kumimoji="0" lang="en-US" sz="32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ptos" panose="02110004020202020204"/>
                <a:ea typeface="+mn-ea"/>
                <a:cs typeface="+mn-cs"/>
              </a:rPr>
              <a:t>Referral &amp; Behavior Probation </a:t>
            </a:r>
            <a:endParaRPr kumimoji="0" lang="en-US" sz="4800" b="1"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5904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2DD8B-E1DD-338F-B2D8-4BDB83FB8EFA}"/>
              </a:ext>
            </a:extLst>
          </p:cNvPr>
          <p:cNvSpPr>
            <a:spLocks noGrp="1"/>
          </p:cNvSpPr>
          <p:nvPr>
            <p:ph type="title"/>
          </p:nvPr>
        </p:nvSpPr>
        <p:spPr/>
        <p:txBody>
          <a:bodyPr>
            <a:normAutofit/>
          </a:bodyPr>
          <a:lstStyle/>
          <a:p>
            <a:r>
              <a:rPr lang="en-US" sz="5400" b="1" u="sng"/>
              <a:t>No</a:t>
            </a:r>
            <a:r>
              <a:rPr lang="en-US" sz="5400" u="sng"/>
              <a:t> Wireless Communication Devices</a:t>
            </a:r>
          </a:p>
        </p:txBody>
      </p:sp>
      <p:sp>
        <p:nvSpPr>
          <p:cNvPr id="3" name="Content Placeholder 2">
            <a:extLst>
              <a:ext uri="{FF2B5EF4-FFF2-40B4-BE49-F238E27FC236}">
                <a16:creationId xmlns:a16="http://schemas.microsoft.com/office/drawing/2014/main" id="{2627AB98-291E-6396-AC64-A303FAD00C6D}"/>
              </a:ext>
            </a:extLst>
          </p:cNvPr>
          <p:cNvSpPr>
            <a:spLocks noGrp="1"/>
          </p:cNvSpPr>
          <p:nvPr>
            <p:ph idx="1"/>
          </p:nvPr>
        </p:nvSpPr>
        <p:spPr/>
        <p:txBody>
          <a:bodyPr>
            <a:normAutofit/>
          </a:bodyPr>
          <a:lstStyle/>
          <a:p>
            <a:r>
              <a:rPr lang="en-US" sz="6600"/>
              <a:t>No Devices</a:t>
            </a:r>
          </a:p>
          <a:p>
            <a:r>
              <a:rPr lang="en-US"/>
              <a:t>Smart Watches, Earphones, Tablets </a:t>
            </a:r>
          </a:p>
          <a:p>
            <a:endParaRPr lang="en-US" sz="4800"/>
          </a:p>
        </p:txBody>
      </p:sp>
      <p:pic>
        <p:nvPicPr>
          <p:cNvPr id="5" name="Picture 4">
            <a:extLst>
              <a:ext uri="{FF2B5EF4-FFF2-40B4-BE49-F238E27FC236}">
                <a16:creationId xmlns:a16="http://schemas.microsoft.com/office/drawing/2014/main" id="{FEA1E4FE-54F9-629D-CF31-2DBE1E9A5EBC}"/>
              </a:ext>
            </a:extLst>
          </p:cNvPr>
          <p:cNvPicPr>
            <a:picLocks noChangeAspect="1"/>
          </p:cNvPicPr>
          <p:nvPr/>
        </p:nvPicPr>
        <p:blipFill>
          <a:blip r:embed="rId2"/>
          <a:stretch>
            <a:fillRect/>
          </a:stretch>
        </p:blipFill>
        <p:spPr>
          <a:xfrm>
            <a:off x="10620272" y="65309"/>
            <a:ext cx="1467055" cy="1667108"/>
          </a:xfrm>
          <a:prstGeom prst="rect">
            <a:avLst/>
          </a:prstGeom>
        </p:spPr>
      </p:pic>
      <p:pic>
        <p:nvPicPr>
          <p:cNvPr id="9" name="Picture 8">
            <a:extLst>
              <a:ext uri="{FF2B5EF4-FFF2-40B4-BE49-F238E27FC236}">
                <a16:creationId xmlns:a16="http://schemas.microsoft.com/office/drawing/2014/main" id="{46612A02-C9D9-E34E-EC8E-BAB9DFE3140B}"/>
              </a:ext>
            </a:extLst>
          </p:cNvPr>
          <p:cNvPicPr>
            <a:picLocks noChangeAspect="1"/>
          </p:cNvPicPr>
          <p:nvPr/>
        </p:nvPicPr>
        <p:blipFill>
          <a:blip r:embed="rId3"/>
          <a:stretch>
            <a:fillRect/>
          </a:stretch>
        </p:blipFill>
        <p:spPr>
          <a:xfrm>
            <a:off x="6447378" y="5192268"/>
            <a:ext cx="2686425" cy="1571844"/>
          </a:xfrm>
          <a:prstGeom prst="rect">
            <a:avLst/>
          </a:prstGeom>
        </p:spPr>
      </p:pic>
      <p:pic>
        <p:nvPicPr>
          <p:cNvPr id="11" name="Picture 10">
            <a:extLst>
              <a:ext uri="{FF2B5EF4-FFF2-40B4-BE49-F238E27FC236}">
                <a16:creationId xmlns:a16="http://schemas.microsoft.com/office/drawing/2014/main" id="{8F3F24E7-D922-D997-5E95-811C86004AF0}"/>
              </a:ext>
            </a:extLst>
          </p:cNvPr>
          <p:cNvPicPr>
            <a:picLocks noChangeAspect="1"/>
          </p:cNvPicPr>
          <p:nvPr/>
        </p:nvPicPr>
        <p:blipFill>
          <a:blip r:embed="rId4"/>
          <a:stretch>
            <a:fillRect/>
          </a:stretch>
        </p:blipFill>
        <p:spPr>
          <a:xfrm>
            <a:off x="10553503" y="3202319"/>
            <a:ext cx="1409897" cy="1705213"/>
          </a:xfrm>
          <a:prstGeom prst="rect">
            <a:avLst/>
          </a:prstGeom>
        </p:spPr>
      </p:pic>
      <p:pic>
        <p:nvPicPr>
          <p:cNvPr id="13" name="Picture 12">
            <a:extLst>
              <a:ext uri="{FF2B5EF4-FFF2-40B4-BE49-F238E27FC236}">
                <a16:creationId xmlns:a16="http://schemas.microsoft.com/office/drawing/2014/main" id="{468D12FE-6577-3A7C-0567-278C211F2307}"/>
              </a:ext>
            </a:extLst>
          </p:cNvPr>
          <p:cNvPicPr>
            <a:picLocks noChangeAspect="1"/>
          </p:cNvPicPr>
          <p:nvPr/>
        </p:nvPicPr>
        <p:blipFill>
          <a:blip r:embed="rId5"/>
          <a:stretch>
            <a:fillRect/>
          </a:stretch>
        </p:blipFill>
        <p:spPr>
          <a:xfrm>
            <a:off x="4522311" y="4500329"/>
            <a:ext cx="1457528" cy="1676634"/>
          </a:xfrm>
          <a:prstGeom prst="rect">
            <a:avLst/>
          </a:prstGeom>
        </p:spPr>
      </p:pic>
      <p:pic>
        <p:nvPicPr>
          <p:cNvPr id="15" name="Picture 14">
            <a:extLst>
              <a:ext uri="{FF2B5EF4-FFF2-40B4-BE49-F238E27FC236}">
                <a16:creationId xmlns:a16="http://schemas.microsoft.com/office/drawing/2014/main" id="{6F511603-E1AE-71AA-8321-CCFB90026F42}"/>
              </a:ext>
            </a:extLst>
          </p:cNvPr>
          <p:cNvPicPr>
            <a:picLocks noChangeAspect="1"/>
          </p:cNvPicPr>
          <p:nvPr/>
        </p:nvPicPr>
        <p:blipFill>
          <a:blip r:embed="rId6"/>
          <a:stretch>
            <a:fillRect/>
          </a:stretch>
        </p:blipFill>
        <p:spPr>
          <a:xfrm>
            <a:off x="1142589" y="3632970"/>
            <a:ext cx="1209844" cy="1152686"/>
          </a:xfrm>
          <a:prstGeom prst="rect">
            <a:avLst/>
          </a:prstGeom>
        </p:spPr>
      </p:pic>
      <p:pic>
        <p:nvPicPr>
          <p:cNvPr id="17" name="Picture 16">
            <a:extLst>
              <a:ext uri="{FF2B5EF4-FFF2-40B4-BE49-F238E27FC236}">
                <a16:creationId xmlns:a16="http://schemas.microsoft.com/office/drawing/2014/main" id="{7DAAE698-BB75-F0A0-2253-25C99A75A991}"/>
              </a:ext>
            </a:extLst>
          </p:cNvPr>
          <p:cNvPicPr>
            <a:picLocks noChangeAspect="1"/>
          </p:cNvPicPr>
          <p:nvPr/>
        </p:nvPicPr>
        <p:blipFill>
          <a:blip r:embed="rId7"/>
          <a:stretch>
            <a:fillRect/>
          </a:stretch>
        </p:blipFill>
        <p:spPr>
          <a:xfrm>
            <a:off x="9634278" y="5163689"/>
            <a:ext cx="2257740" cy="1629002"/>
          </a:xfrm>
          <a:prstGeom prst="rect">
            <a:avLst/>
          </a:prstGeom>
        </p:spPr>
      </p:pic>
      <p:pic>
        <p:nvPicPr>
          <p:cNvPr id="19" name="Picture 18">
            <a:extLst>
              <a:ext uri="{FF2B5EF4-FFF2-40B4-BE49-F238E27FC236}">
                <a16:creationId xmlns:a16="http://schemas.microsoft.com/office/drawing/2014/main" id="{5D5935D5-9245-E736-70EE-C7228A2E7465}"/>
              </a:ext>
            </a:extLst>
          </p:cNvPr>
          <p:cNvPicPr>
            <a:picLocks noChangeAspect="1"/>
          </p:cNvPicPr>
          <p:nvPr/>
        </p:nvPicPr>
        <p:blipFill>
          <a:blip r:embed="rId8"/>
          <a:stretch>
            <a:fillRect/>
          </a:stretch>
        </p:blipFill>
        <p:spPr>
          <a:xfrm>
            <a:off x="1338207" y="4882925"/>
            <a:ext cx="2524477" cy="1609950"/>
          </a:xfrm>
          <a:prstGeom prst="rect">
            <a:avLst/>
          </a:prstGeom>
        </p:spPr>
      </p:pic>
      <p:sp>
        <p:nvSpPr>
          <p:cNvPr id="20" name="TextBox 19">
            <a:extLst>
              <a:ext uri="{FF2B5EF4-FFF2-40B4-BE49-F238E27FC236}">
                <a16:creationId xmlns:a16="http://schemas.microsoft.com/office/drawing/2014/main" id="{7A53B45A-A6C0-46E6-7EA5-345967945837}"/>
              </a:ext>
            </a:extLst>
          </p:cNvPr>
          <p:cNvSpPr txBox="1"/>
          <p:nvPr/>
        </p:nvSpPr>
        <p:spPr>
          <a:xfrm>
            <a:off x="3581013" y="1325860"/>
            <a:ext cx="4764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Off &amp; Away for the entire day</a:t>
            </a:r>
          </a:p>
        </p:txBody>
      </p:sp>
      <p:pic>
        <p:nvPicPr>
          <p:cNvPr id="22" name="Picture 21">
            <a:extLst>
              <a:ext uri="{FF2B5EF4-FFF2-40B4-BE49-F238E27FC236}">
                <a16:creationId xmlns:a16="http://schemas.microsoft.com/office/drawing/2014/main" id="{83114B8F-29B1-DCC4-C27F-0E7A1862B47E}"/>
              </a:ext>
            </a:extLst>
          </p:cNvPr>
          <p:cNvPicPr>
            <a:picLocks noChangeAspect="1"/>
          </p:cNvPicPr>
          <p:nvPr/>
        </p:nvPicPr>
        <p:blipFill>
          <a:blip r:embed="rId9"/>
          <a:stretch>
            <a:fillRect/>
          </a:stretch>
        </p:blipFill>
        <p:spPr>
          <a:xfrm>
            <a:off x="7875729" y="2797867"/>
            <a:ext cx="2179469" cy="1491829"/>
          </a:xfrm>
          <a:prstGeom prst="rect">
            <a:avLst/>
          </a:prstGeom>
        </p:spPr>
      </p:pic>
    </p:spTree>
    <p:extLst>
      <p:ext uri="{BB962C8B-B14F-4D97-AF65-F5344CB8AC3E}">
        <p14:creationId xmlns:p14="http://schemas.microsoft.com/office/powerpoint/2010/main" val="637192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FCA0F-35A3-895B-4C83-81A5A897C03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746698B-DFAC-D807-43A8-B5183608DA8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5B573C2-795D-E4A5-4BDC-4D3B9DCC9778}"/>
              </a:ext>
            </a:extLst>
          </p:cNvPr>
          <p:cNvPicPr>
            <a:picLocks noChangeAspect="1"/>
          </p:cNvPicPr>
          <p:nvPr/>
        </p:nvPicPr>
        <p:blipFill>
          <a:blip r:embed="rId2"/>
          <a:stretch>
            <a:fillRect/>
          </a:stretch>
        </p:blipFill>
        <p:spPr>
          <a:xfrm>
            <a:off x="0" y="0"/>
            <a:ext cx="12192000" cy="6708807"/>
          </a:xfrm>
          <a:prstGeom prst="rect">
            <a:avLst/>
          </a:prstGeom>
        </p:spPr>
      </p:pic>
    </p:spTree>
    <p:extLst>
      <p:ext uri="{BB962C8B-B14F-4D97-AF65-F5344CB8AC3E}">
        <p14:creationId xmlns:p14="http://schemas.microsoft.com/office/powerpoint/2010/main" val="2024618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tretch>
            <a:fillRect/>
          </a:stretch>
        </p:blipFill>
        <p:spPr>
          <a:xfrm>
            <a:off x="1957090" y="561796"/>
            <a:ext cx="8277820" cy="6165608"/>
          </a:xfrm>
          <a:prstGeom prst="rect">
            <a:avLst/>
          </a:prstGeom>
        </p:spPr>
      </p:pic>
    </p:spTree>
    <p:extLst>
      <p:ext uri="{BB962C8B-B14F-4D97-AF65-F5344CB8AC3E}">
        <p14:creationId xmlns:p14="http://schemas.microsoft.com/office/powerpoint/2010/main" val="5327626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06212" y="0"/>
            <a:ext cx="11979575" cy="68580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60918"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1524014" y="7"/>
            <a:ext cx="9143986" cy="6857993"/>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2" y="0"/>
            <a:ext cx="7004404"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1882485" y="1122362"/>
            <a:ext cx="3017520" cy="2802219"/>
          </a:xfrm>
        </p:spPr>
        <p:txBody>
          <a:bodyPr vert="horz" lIns="64294" tIns="32147" rIns="64294" bIns="32147" rtlCol="0" anchor="b">
            <a:normAutofit fontScale="90000"/>
          </a:bodyPr>
          <a:lstStyle/>
          <a:p>
            <a:pPr defTabSz="642915"/>
            <a:r>
              <a:rPr lang="en-US" sz="4711" b="1" cap="all"/>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83080A-6551-4451-BD82-99B048897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endParaRPr lang="en-US" sz="1350">
              <a:solidFill>
                <a:prstClr val="white"/>
              </a:solidFill>
              <a:latin typeface="Grandview Display"/>
              <a:sym typeface="Arial"/>
            </a:endParaRPr>
          </a:p>
        </p:txBody>
      </p:sp>
      <p:pic>
        <p:nvPicPr>
          <p:cNvPr id="4" name="Picture 3" descr="Aerial view of a basketball court">
            <a:extLst>
              <a:ext uri="{FF2B5EF4-FFF2-40B4-BE49-F238E27FC236}">
                <a16:creationId xmlns:a16="http://schemas.microsoft.com/office/drawing/2014/main" id="{3A81D734-5B8A-2D64-E01A-E57B883F39BF}"/>
              </a:ext>
            </a:extLst>
          </p:cNvPr>
          <p:cNvPicPr>
            <a:picLocks noChangeAspect="1"/>
          </p:cNvPicPr>
          <p:nvPr/>
        </p:nvPicPr>
        <p:blipFill>
          <a:blip r:embed="rId2">
            <a:alphaModFix amt="40000"/>
          </a:blip>
          <a:srcRect t="4544" b="8918"/>
          <a:stretch/>
        </p:blipFill>
        <p:spPr>
          <a:xfrm>
            <a:off x="1524015" y="857258"/>
            <a:ext cx="9143985" cy="5143489"/>
          </a:xfrm>
          <a:prstGeom prst="rect">
            <a:avLst/>
          </a:prstGeom>
        </p:spPr>
      </p:pic>
      <p:sp>
        <p:nvSpPr>
          <p:cNvPr id="2" name="Title 1">
            <a:extLst>
              <a:ext uri="{FF2B5EF4-FFF2-40B4-BE49-F238E27FC236}">
                <a16:creationId xmlns:a16="http://schemas.microsoft.com/office/drawing/2014/main" id="{8F12C228-4A13-EF50-2B97-91A8EE5AE16B}"/>
              </a:ext>
            </a:extLst>
          </p:cNvPr>
          <p:cNvSpPr>
            <a:spLocks noGrp="1"/>
          </p:cNvSpPr>
          <p:nvPr>
            <p:ph type="ctrTitle"/>
          </p:nvPr>
        </p:nvSpPr>
        <p:spPr>
          <a:xfrm>
            <a:off x="4117818" y="1296162"/>
            <a:ext cx="4372824" cy="4043033"/>
          </a:xfrm>
        </p:spPr>
        <p:txBody>
          <a:bodyPr anchor="b">
            <a:normAutofit fontScale="90000"/>
          </a:bodyPr>
          <a:lstStyle/>
          <a:p>
            <a:pPr algn="ct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r>
              <a:rPr lang="en-US" sz="3975" b="0">
                <a:solidFill>
                  <a:srgbClr val="FFFFFF"/>
                </a:solidFill>
              </a:rPr>
              <a:t>on basketball courts OR turf</a:t>
            </a:r>
            <a:br>
              <a:rPr lang="en-US" sz="3975" b="0">
                <a:solidFill>
                  <a:srgbClr val="FFFFFF"/>
                </a:solidFill>
              </a:rPr>
            </a:br>
            <a:r>
              <a:rPr lang="en-US" sz="3975" b="0">
                <a:solidFill>
                  <a:srgbClr val="FFFFFF"/>
                </a:solidFill>
              </a:rPr>
              <a:t> </a:t>
            </a:r>
            <a:r>
              <a:rPr lang="en-US" sz="3975" u="sng">
                <a:solidFill>
                  <a:srgbClr val="00B0F0"/>
                </a:solidFill>
              </a:rPr>
              <a:t>without a staff member present</a:t>
            </a:r>
            <a:br>
              <a:rPr lang="en-US" u="sng">
                <a:solidFill>
                  <a:srgbClr val="FFFFFF"/>
                </a:solidFill>
              </a:rPr>
            </a:br>
            <a:r>
              <a:rPr lang="en-US" sz="3675" u="sng">
                <a:solidFill>
                  <a:srgbClr val="FFFFFF"/>
                </a:solidFill>
              </a:rPr>
              <a:t>(This means mornings &amp; after school too.)</a:t>
            </a:r>
            <a:endParaRPr lang="en-US" sz="3675">
              <a:solidFill>
                <a:srgbClr val="FFFFFF"/>
              </a:solidFill>
            </a:endParaRPr>
          </a:p>
        </p:txBody>
      </p:sp>
      <p:sp>
        <p:nvSpPr>
          <p:cNvPr id="3" name="Subtitle 2">
            <a:extLst>
              <a:ext uri="{FF2B5EF4-FFF2-40B4-BE49-F238E27FC236}">
                <a16:creationId xmlns:a16="http://schemas.microsoft.com/office/drawing/2014/main" id="{0A8DAB23-DDC3-3E38-FEFF-4817DA1E956C}"/>
              </a:ext>
            </a:extLst>
          </p:cNvPr>
          <p:cNvSpPr>
            <a:spLocks noGrp="1"/>
          </p:cNvSpPr>
          <p:nvPr>
            <p:ph type="subTitle" idx="1"/>
          </p:nvPr>
        </p:nvSpPr>
        <p:spPr>
          <a:xfrm>
            <a:off x="2268427" y="904781"/>
            <a:ext cx="7546283" cy="1310488"/>
          </a:xfrm>
        </p:spPr>
        <p:txBody>
          <a:bodyPr anchor="t">
            <a:noAutofit/>
          </a:bodyPr>
          <a:lstStyle/>
          <a:p>
            <a:pPr algn="ctr"/>
            <a:r>
              <a:rPr lang="en-US" sz="2400" b="0">
                <a:solidFill>
                  <a:srgbClr val="FFFFFF"/>
                </a:solidFill>
              </a:rPr>
              <a:t>		</a:t>
            </a:r>
            <a:endParaRPr lang="en-US" sz="2700" b="0">
              <a:solidFill>
                <a:srgbClr val="FFFFFF"/>
              </a:solidFill>
            </a:endParaRPr>
          </a:p>
          <a:p>
            <a:pPr algn="ctr"/>
            <a:r>
              <a:rPr lang="en-US" sz="3000">
                <a:solidFill>
                  <a:srgbClr val="00B0F0"/>
                </a:solidFill>
              </a:rPr>
              <a:t>      NO  Playing ANY SPORTS </a:t>
            </a:r>
            <a:endParaRPr lang="en-US" sz="3000" b="0">
              <a:solidFill>
                <a:srgbClr val="FFFFFF"/>
              </a:solidFill>
            </a:endParaRPr>
          </a:p>
        </p:txBody>
      </p:sp>
      <p:cxnSp>
        <p:nvCxnSpPr>
          <p:cNvPr id="11" name="Straight Connector 10">
            <a:extLst>
              <a:ext uri="{FF2B5EF4-FFF2-40B4-BE49-F238E27FC236}">
                <a16:creationId xmlns:a16="http://schemas.microsoft.com/office/drawing/2014/main" id="{8A5C8BF2-C035-4BFF-8802-A39723834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68427" y="5561838"/>
            <a:ext cx="7656623"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5971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2"/>
          <a:stretch>
            <a:fillRect/>
          </a:stretch>
        </p:blipFill>
        <p:spPr>
          <a:xfrm>
            <a:off x="3506391" y="1"/>
            <a:ext cx="5134570" cy="6857999"/>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5D1A20-EF9C-5D88-04C4-D928414EC8FD}"/>
              </a:ext>
            </a:extLst>
          </p:cNvPr>
          <p:cNvSpPr>
            <a:spLocks noGrp="1"/>
          </p:cNvSpPr>
          <p:nvPr>
            <p:ph type="title"/>
          </p:nvPr>
        </p:nvSpPr>
        <p:spPr>
          <a:xfrm>
            <a:off x="838200" y="365125"/>
            <a:ext cx="10515600" cy="918468"/>
          </a:xfrm>
        </p:spPr>
        <p:txBody>
          <a:bodyPr/>
          <a:lstStyle/>
          <a:p>
            <a:r>
              <a:rPr lang="en-US"/>
              <a:t>Quick Tips From the IT Department</a:t>
            </a:r>
          </a:p>
        </p:txBody>
      </p:sp>
      <p:pic>
        <p:nvPicPr>
          <p:cNvPr id="6" name="Content Placeholder 5" descr="A black electronic keypad on a white wall&#10;&#10;AI-generated content may be incorrect.">
            <a:extLst>
              <a:ext uri="{FF2B5EF4-FFF2-40B4-BE49-F238E27FC236}">
                <a16:creationId xmlns:a16="http://schemas.microsoft.com/office/drawing/2014/main" id="{F3A0067B-9D89-6A72-4C5A-2DC5DCBDA055}"/>
              </a:ext>
            </a:extLst>
          </p:cNvPr>
          <p:cNvPicPr>
            <a:picLocks noGrp="1" noChangeAspect="1"/>
          </p:cNvPicPr>
          <p:nvPr>
            <p:ph idx="1"/>
          </p:nvPr>
        </p:nvPicPr>
        <p:blipFill>
          <a:blip r:embed="rId2"/>
          <a:srcRect l="19196" t="28967" r="21224" b="17380"/>
          <a:stretch>
            <a:fillRect/>
          </a:stretch>
        </p:blipFill>
        <p:spPr>
          <a:xfrm>
            <a:off x="2537402" y="1457205"/>
            <a:ext cx="1008122" cy="1525287"/>
          </a:xfrm>
          <a:prstGeom prst="rect">
            <a:avLst/>
          </a:prstGeom>
        </p:spPr>
      </p:pic>
      <p:sp>
        <p:nvSpPr>
          <p:cNvPr id="7" name="TextBox 6">
            <a:extLst>
              <a:ext uri="{FF2B5EF4-FFF2-40B4-BE49-F238E27FC236}">
                <a16:creationId xmlns:a16="http://schemas.microsoft.com/office/drawing/2014/main" id="{38C6E717-DC19-99F0-7589-776821072756}"/>
              </a:ext>
            </a:extLst>
          </p:cNvPr>
          <p:cNvSpPr txBox="1"/>
          <p:nvPr/>
        </p:nvSpPr>
        <p:spPr>
          <a:xfrm>
            <a:off x="4073903" y="1759531"/>
            <a:ext cx="66416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student's lunch numbers will be entered and working by the end of this week. Students can use their lunch number on keypads to enter student areas.</a:t>
            </a:r>
          </a:p>
        </p:txBody>
      </p:sp>
      <p:pic>
        <p:nvPicPr>
          <p:cNvPr id="8" name="Picture 7" descr="A blue text on a black background&#10;&#10;AI-generated content may be incorrect.">
            <a:extLst>
              <a:ext uri="{FF2B5EF4-FFF2-40B4-BE49-F238E27FC236}">
                <a16:creationId xmlns:a16="http://schemas.microsoft.com/office/drawing/2014/main" id="{1777F1C4-6E3D-7D81-8011-E9CE0E07ACA5}"/>
              </a:ext>
            </a:extLst>
          </p:cNvPr>
          <p:cNvPicPr>
            <a:picLocks noChangeAspect="1"/>
          </p:cNvPicPr>
          <p:nvPr/>
        </p:nvPicPr>
        <p:blipFill>
          <a:blip r:embed="rId3"/>
          <a:stretch>
            <a:fillRect/>
          </a:stretch>
        </p:blipFill>
        <p:spPr>
          <a:xfrm>
            <a:off x="1021728" y="3430994"/>
            <a:ext cx="2743200" cy="1162431"/>
          </a:xfrm>
          <a:prstGeom prst="rect">
            <a:avLst/>
          </a:prstGeom>
        </p:spPr>
      </p:pic>
      <p:sp>
        <p:nvSpPr>
          <p:cNvPr id="9" name="TextBox 8">
            <a:extLst>
              <a:ext uri="{FF2B5EF4-FFF2-40B4-BE49-F238E27FC236}">
                <a16:creationId xmlns:a16="http://schemas.microsoft.com/office/drawing/2014/main" id="{963843FB-CF94-99F3-6C46-74FD4F25A301}"/>
              </a:ext>
            </a:extLst>
          </p:cNvPr>
          <p:cNvSpPr txBox="1"/>
          <p:nvPr/>
        </p:nvSpPr>
        <p:spPr>
          <a:xfrm>
            <a:off x="4095181" y="3430069"/>
            <a:ext cx="593179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All student passwords have been reset! New passwords are in the following format: </a:t>
            </a:r>
            <a:r>
              <a:rPr kumimoji="0" lang="en-US" sz="1800" b="1" i="0" u="none" strike="noStrike" kern="1200" cap="none" spc="0" normalizeH="0" baseline="0" noProof="0" err="1">
                <a:ln>
                  <a:noFill/>
                </a:ln>
                <a:solidFill>
                  <a:prstClr val="black"/>
                </a:solidFill>
                <a:effectLst/>
                <a:uLnTx/>
                <a:uFillTx/>
                <a:latin typeface="Calibri" panose="020F0502020204030204"/>
                <a:ea typeface="+mn-ea"/>
                <a:cs typeface="+mn-cs"/>
              </a:rPr>
              <a:t>MMDDYYYYfl</a:t>
            </a:r>
            <a:endPar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Where MMDDYYYY is your birthday, and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fl</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is your first initial + last initial. Ex: 06112009jd</a:t>
            </a:r>
          </a:p>
        </p:txBody>
      </p:sp>
      <p:sp>
        <p:nvSpPr>
          <p:cNvPr id="10" name="TextBox 9">
            <a:extLst>
              <a:ext uri="{FF2B5EF4-FFF2-40B4-BE49-F238E27FC236}">
                <a16:creationId xmlns:a16="http://schemas.microsoft.com/office/drawing/2014/main" id="{11DBD35B-EADD-500C-BC28-383A7FD8DDC3}"/>
              </a:ext>
            </a:extLst>
          </p:cNvPr>
          <p:cNvSpPr txBox="1"/>
          <p:nvPr/>
        </p:nvSpPr>
        <p:spPr>
          <a:xfrm>
            <a:off x="4074305" y="4943629"/>
            <a:ext cx="6902563" cy="11898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 logins can be found by going to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https://colegia.org/student/lookup</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selecting St. Lucie County, and entering the student's 562#.</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04B09B7-3597-9C8A-61BE-2C1A3FF0ACBF}"/>
              </a:ext>
            </a:extLst>
          </p:cNvPr>
          <p:cNvSpPr txBox="1"/>
          <p:nvPr/>
        </p:nvSpPr>
        <p:spPr>
          <a:xfrm>
            <a:off x="1694360" y="6133601"/>
            <a:ext cx="88023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Any questions? Please email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hlinkClick r:id="rId5"/>
              </a:rPr>
              <a:t>support@somersetcollegeprep.org</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for IT support.</a:t>
            </a:r>
            <a:endPar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109857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1524014" y="7"/>
            <a:ext cx="9143986" cy="6857993"/>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7601"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1266">
              <a:solidFill>
                <a:prstClr val="white"/>
              </a:solidFill>
              <a:latin typeface="Calibri" panose="020F0502020204030204"/>
              <a:sym typeface="Arial"/>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1770724413"/>
              </p:ext>
            </p:extLst>
          </p:nvPr>
        </p:nvGraphicFramePr>
        <p:xfrm>
          <a:off x="347472" y="128016"/>
          <a:ext cx="11603736" cy="6583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434547" y="990771"/>
            <a:ext cx="5019262" cy="487645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6453808" y="1085851"/>
            <a:ext cx="3776870" cy="4524315"/>
          </a:xfrm>
          <a:prstGeom prst="rect">
            <a:avLst/>
          </a:prstGeom>
          <a:noFill/>
        </p:spPr>
        <p:txBody>
          <a:bodyPr wrap="square" rtlCol="0">
            <a:spAutoFit/>
          </a:bodyPr>
          <a:lstStyle/>
          <a:p>
            <a:pPr algn="ctr" defTabSz="685797"/>
            <a:r>
              <a:rPr lang="en-US" sz="7200">
                <a:solidFill>
                  <a:prstClr val="black"/>
                </a:solidFill>
                <a:latin typeface="Times New Roman" panose="02020603050405020304" pitchFamily="18" charset="0"/>
                <a:cs typeface="Times New Roman" panose="02020603050405020304" pitchFamily="18" charset="0"/>
                <a:sym typeface="Arial"/>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9" y="2250032"/>
            <a:ext cx="9144000" cy="983025"/>
          </a:xfrm>
        </p:spPr>
        <p:txBody>
          <a:bodyPr>
            <a:normAutofit/>
          </a:bodyPr>
          <a:lstStyle/>
          <a:p>
            <a:r>
              <a:rPr lang="en-US" sz="4000" b="1"/>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799" y="450669"/>
            <a:ext cx="10058400" cy="150876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697" y="3233057"/>
            <a:ext cx="3190604" cy="3624942"/>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200" b="1"/>
              <a:t>ATTENTION STUDENTS!!</a:t>
            </a:r>
          </a:p>
        </p:txBody>
      </p:sp>
      <p:sp>
        <p:nvSpPr>
          <p:cNvPr id="3" name="Content Placeholder 2"/>
          <p:cNvSpPr>
            <a:spLocks noGrp="1"/>
          </p:cNvSpPr>
          <p:nvPr>
            <p:ph idx="1"/>
          </p:nvPr>
        </p:nvSpPr>
        <p:spPr>
          <a:xfrm>
            <a:off x="374073" y="1825625"/>
            <a:ext cx="11504814" cy="4575175"/>
          </a:xfrm>
        </p:spPr>
        <p:txBody>
          <a:bodyPr>
            <a:noAutofit/>
          </a:bodyPr>
          <a:lstStyle/>
          <a:p>
            <a:pPr marL="0" indent="0">
              <a:buNone/>
            </a:pPr>
            <a:r>
              <a:rPr lang="en-US" sz="4400"/>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fontScale="90000"/>
          </a:bodyPr>
          <a:lstStyle/>
          <a:p>
            <a:pPr algn="ctr"/>
            <a:r>
              <a:rPr lang="en-US" sz="7200" b="1"/>
              <a:t>WHY?</a:t>
            </a:r>
          </a:p>
        </p:txBody>
      </p:sp>
      <p:sp>
        <p:nvSpPr>
          <p:cNvPr id="3" name="Content Placeholder 2"/>
          <p:cNvSpPr>
            <a:spLocks noGrp="1"/>
          </p:cNvSpPr>
          <p:nvPr>
            <p:ph idx="1"/>
          </p:nvPr>
        </p:nvSpPr>
        <p:spPr>
          <a:xfrm>
            <a:off x="838200" y="1201784"/>
            <a:ext cx="10369731" cy="5199017"/>
          </a:xfrm>
        </p:spPr>
        <p:txBody>
          <a:bodyPr>
            <a:normAutofit/>
          </a:bodyPr>
          <a:lstStyle/>
          <a:p>
            <a:pPr marL="0" indent="0">
              <a:buNone/>
            </a:pPr>
            <a:r>
              <a:rPr lang="en-US" sz="4800"/>
              <a:t>It is important to always remember that </a:t>
            </a:r>
            <a:r>
              <a:rPr lang="en-US" sz="4800" b="1"/>
              <a:t>If You See Something, Say Something</a:t>
            </a:r>
            <a:r>
              <a:rPr lang="en-US" sz="4800"/>
              <a:t>!  With </a:t>
            </a:r>
            <a:r>
              <a:rPr lang="en-US" sz="4800" i="1"/>
              <a:t>FortifyFL</a:t>
            </a:r>
            <a:r>
              <a:rPr lang="en-US" sz="480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3962400" y="1201784"/>
            <a:ext cx="7611292" cy="5199017"/>
          </a:xfrm>
        </p:spPr>
        <p:txBody>
          <a:bodyPr>
            <a:normAutofit/>
          </a:bodyPr>
          <a:lstStyle/>
          <a:p>
            <a:pPr marL="0" indent="0">
              <a:buNone/>
            </a:pPr>
            <a:r>
              <a:rPr lang="en-US" sz="5400"/>
              <a:t>You can submit a tip from any computer at: </a:t>
            </a:r>
            <a:r>
              <a:rPr lang="en-US" sz="5400">
                <a:hlinkClick r:id="rId2"/>
              </a:rPr>
              <a:t>https://getfortifyfl.com/</a:t>
            </a:r>
            <a:r>
              <a:rPr lang="en-US" sz="5400"/>
              <a:t>  </a:t>
            </a:r>
          </a:p>
        </p:txBody>
      </p:sp>
      <p:pic>
        <p:nvPicPr>
          <p:cNvPr id="6" name="Picture 5"/>
          <p:cNvPicPr>
            <a:picLocks noChangeAspect="1"/>
          </p:cNvPicPr>
          <p:nvPr/>
        </p:nvPicPr>
        <p:blipFill>
          <a:blip r:embed="rId3"/>
          <a:stretch>
            <a:fillRect/>
          </a:stretch>
        </p:blipFill>
        <p:spPr>
          <a:xfrm>
            <a:off x="483326" y="2734490"/>
            <a:ext cx="3363993" cy="3975191"/>
          </a:xfrm>
          <a:prstGeom prst="rect">
            <a:avLst/>
          </a:prstGeom>
        </p:spPr>
      </p:pic>
      <p:sp>
        <p:nvSpPr>
          <p:cNvPr id="7" name="Right Arrow 6"/>
          <p:cNvSpPr/>
          <p:nvPr/>
        </p:nvSpPr>
        <p:spPr>
          <a:xfrm rot="10800000">
            <a:off x="4079965" y="5024503"/>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483326" y="1201784"/>
            <a:ext cx="11090366" cy="5199017"/>
          </a:xfrm>
        </p:spPr>
        <p:txBody>
          <a:bodyPr>
            <a:normAutofit/>
          </a:bodyPr>
          <a:lstStyle/>
          <a:p>
            <a:pPr marL="0" indent="0">
              <a:buNone/>
            </a:pPr>
            <a:r>
              <a:rPr lang="en-US" sz="540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71045" y="2725782"/>
            <a:ext cx="2111348" cy="413221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777" y="4079021"/>
            <a:ext cx="5103223" cy="2550380"/>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5943"/>
            <a:ext cx="10515600" cy="992777"/>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825625"/>
            <a:ext cx="4426131" cy="4351338"/>
          </a:xfrm>
        </p:spPr>
        <p:txBody>
          <a:bodyPr>
            <a:normAutofit/>
          </a:bodyPr>
          <a:lstStyle/>
          <a:p>
            <a:pPr marL="0" indent="0">
              <a:buNone/>
            </a:pPr>
            <a:r>
              <a:rPr lang="en-US" sz="540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5681" y="1486693"/>
            <a:ext cx="2512831" cy="521455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7156" y="1436914"/>
            <a:ext cx="2582297" cy="5264331"/>
          </a:xfrm>
          <a:prstGeom prst="rect">
            <a:avLst/>
          </a:prstGeom>
        </p:spPr>
      </p:pic>
      <p:sp>
        <p:nvSpPr>
          <p:cNvPr id="9" name="Right Arrow 8"/>
          <p:cNvSpPr/>
          <p:nvPr/>
        </p:nvSpPr>
        <p:spPr>
          <a:xfrm>
            <a:off x="8399417" y="3839243"/>
            <a:ext cx="796834" cy="5094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4761"/>
            <a:ext cx="10515600" cy="953588"/>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568426"/>
            <a:ext cx="5353594" cy="4828313"/>
          </a:xfrm>
        </p:spPr>
        <p:txBody>
          <a:bodyPr>
            <a:normAutofit/>
          </a:bodyPr>
          <a:lstStyle/>
          <a:p>
            <a:pPr marL="0" indent="0">
              <a:buNone/>
            </a:pPr>
            <a:r>
              <a:rPr lang="en-US" sz="6000" b="1"/>
              <a:t>Step 1</a:t>
            </a:r>
            <a:r>
              <a:rPr lang="en-US" sz="600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537" y="1128349"/>
            <a:ext cx="3357154" cy="5708469"/>
          </a:xfrm>
          <a:prstGeom prst="rect">
            <a:avLst/>
          </a:prstGeom>
        </p:spPr>
      </p:pic>
      <p:sp>
        <p:nvSpPr>
          <p:cNvPr id="5" name="Right Arrow 4"/>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7"/>
            <a:ext cx="10515600" cy="935581"/>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1" y="1724297"/>
            <a:ext cx="5810794" cy="3827417"/>
          </a:xfrm>
        </p:spPr>
        <p:txBody>
          <a:bodyPr>
            <a:normAutofit/>
          </a:bodyPr>
          <a:lstStyle/>
          <a:p>
            <a:pPr marL="0" indent="0">
              <a:buNone/>
            </a:pPr>
            <a:r>
              <a:rPr lang="en-US" sz="6000" b="1"/>
              <a:t>Step 2</a:t>
            </a:r>
            <a:r>
              <a:rPr lang="en-US" sz="600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1041" y="1144588"/>
            <a:ext cx="3215640" cy="5478281"/>
          </a:xfrm>
          <a:prstGeom prst="rect">
            <a:avLst/>
          </a:prstGeom>
        </p:spPr>
      </p:pic>
      <p:sp>
        <p:nvSpPr>
          <p:cNvPr id="6" name="Right Arrow 5"/>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705394" y="1528354"/>
            <a:ext cx="5682343" cy="4792743"/>
          </a:xfrm>
        </p:spPr>
        <p:txBody>
          <a:bodyPr>
            <a:normAutofit/>
          </a:bodyPr>
          <a:lstStyle/>
          <a:p>
            <a:pPr marL="0" indent="0">
              <a:buNone/>
            </a:pPr>
            <a:r>
              <a:rPr lang="en-US" sz="6000" b="1"/>
              <a:t>Step 3</a:t>
            </a:r>
            <a:r>
              <a:rPr lang="en-US" sz="600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6353" y="1162595"/>
            <a:ext cx="3148149" cy="5473337"/>
          </a:xfrm>
          <a:prstGeom prst="rect">
            <a:avLst/>
          </a:prstGeom>
        </p:spPr>
      </p:pic>
      <p:sp>
        <p:nvSpPr>
          <p:cNvPr id="6" name="Right Arrow 5"/>
          <p:cNvSpPr/>
          <p:nvPr/>
        </p:nvSpPr>
        <p:spPr>
          <a:xfrm>
            <a:off x="3866605" y="4243839"/>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686834" y="1153572"/>
            <a:ext cx="3200400" cy="4461163"/>
          </a:xfrm>
        </p:spPr>
        <p:txBody>
          <a:bodyPr>
            <a:normAutofit/>
          </a:bodyPr>
          <a:lstStyle/>
          <a:p>
            <a:r>
              <a:rPr lang="en-US">
                <a:solidFill>
                  <a:srgbClr val="FFFFFF"/>
                </a:solidFill>
                <a:latin typeface="Arial Nova"/>
              </a:rPr>
              <a:t>Discipline</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541F6F1-EDD2-C1EC-1406-3999966B58E7}"/>
              </a:ext>
            </a:extLst>
          </p:cNvPr>
          <p:cNvSpPr>
            <a:spLocks noGrp="1"/>
          </p:cNvSpPr>
          <p:nvPr>
            <p:ph idx="1"/>
          </p:nvPr>
        </p:nvSpPr>
        <p:spPr>
          <a:xfrm>
            <a:off x="4447308" y="591344"/>
            <a:ext cx="7305633" cy="5585619"/>
          </a:xfrm>
        </p:spPr>
        <p:txBody>
          <a:bodyPr vert="horz" lIns="91440" tIns="45720" rIns="91440" bIns="45720" rtlCol="0" anchor="ctr">
            <a:normAutofit/>
          </a:bodyPr>
          <a:lstStyle/>
          <a:p>
            <a:r>
              <a:rPr lang="en-US">
                <a:cs typeface="Calibri"/>
              </a:rPr>
              <a:t>Discipline is applied with mutual respect in a firm, fair , reasonable and consistent manner.</a:t>
            </a:r>
          </a:p>
          <a:p>
            <a:r>
              <a:rPr lang="en-US" i="1" u="sng">
                <a:cs typeface="Calibri"/>
              </a:rPr>
              <a:t>Preventive</a:t>
            </a:r>
            <a:r>
              <a:rPr lang="en-US">
                <a:cs typeface="Calibri"/>
              </a:rPr>
              <a:t> Morning announcements, Teacher and School's Rules &amp; Expectations</a:t>
            </a:r>
          </a:p>
          <a:p>
            <a:r>
              <a:rPr lang="en-US" i="1" u="sng">
                <a:cs typeface="Calibri"/>
              </a:rPr>
              <a:t>Supportive</a:t>
            </a:r>
            <a:r>
              <a:rPr lang="en-US">
                <a:cs typeface="Calibri"/>
              </a:rPr>
              <a:t> Warnings for students to get back on task. Email notification to parents</a:t>
            </a:r>
          </a:p>
          <a:p>
            <a:r>
              <a:rPr lang="en-US" i="1" u="sng">
                <a:cs typeface="Calibri"/>
              </a:rPr>
              <a:t>Corrective</a:t>
            </a:r>
            <a:r>
              <a:rPr lang="en-US">
                <a:cs typeface="Calibri"/>
              </a:rPr>
              <a:t> Weekly Monday Detentions, Monthly Saturday Detentions</a:t>
            </a:r>
          </a:p>
          <a:p>
            <a:endParaRPr lang="en-US">
              <a:cs typeface="Calibri"/>
            </a:endParaRPr>
          </a:p>
          <a:p>
            <a:endParaRPr lang="en-US">
              <a:cs typeface="Calibri"/>
            </a:endParaRPr>
          </a:p>
        </p:txBody>
      </p:sp>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391887" y="1528354"/>
            <a:ext cx="6962502" cy="4792743"/>
          </a:xfrm>
        </p:spPr>
        <p:txBody>
          <a:bodyPr>
            <a:normAutofit/>
          </a:bodyPr>
          <a:lstStyle/>
          <a:p>
            <a:pPr marL="0" indent="0">
              <a:buNone/>
            </a:pPr>
            <a:r>
              <a:rPr lang="en-US" sz="6000" b="1"/>
              <a:t>Step 4</a:t>
            </a:r>
            <a:r>
              <a:rPr lang="en-US" sz="600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7793" y="1172060"/>
            <a:ext cx="3122023" cy="5505330"/>
          </a:xfrm>
          <a:prstGeom prst="rect">
            <a:avLst/>
          </a:prstGeom>
        </p:spPr>
      </p:pic>
      <p:sp>
        <p:nvSpPr>
          <p:cNvPr id="6" name="Right Arrow 5"/>
          <p:cNvSpPr/>
          <p:nvPr/>
        </p:nvSpPr>
        <p:spPr>
          <a:xfrm>
            <a:off x="4469674" y="4452844"/>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1250385" y="5746513"/>
            <a:ext cx="785725" cy="944137"/>
          </a:xfrm>
          <a:prstGeom prst="rect">
            <a:avLst/>
          </a:prstGeom>
        </p:spPr>
      </p:pic>
      <p:sp>
        <p:nvSpPr>
          <p:cNvPr id="2" name="Rectangle 1">
            <a:extLst>
              <a:ext uri="{FF2B5EF4-FFF2-40B4-BE49-F238E27FC236}">
                <a16:creationId xmlns:a16="http://schemas.microsoft.com/office/drawing/2014/main" id="{E0C7E0EE-C14F-AB43-976F-C0CAB10DFC4A}"/>
              </a:ext>
            </a:extLst>
          </p:cNvPr>
          <p:cNvSpPr/>
          <p:nvPr/>
        </p:nvSpPr>
        <p:spPr>
          <a:xfrm>
            <a:off x="1200150" y="350520"/>
            <a:ext cx="1055846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1092820" y="1859340"/>
            <a:ext cx="10370634" cy="2616101"/>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a:ln>
                  <a:noFill/>
                </a:ln>
                <a:solidFill>
                  <a:prstClr val="black"/>
                </a:solidFill>
                <a:effectLst/>
                <a:uLnTx/>
                <a:uFillTx/>
                <a:latin typeface="Calibri" panose="020F0502020204030204"/>
                <a:ea typeface="+mn-ea"/>
                <a:cs typeface="+mn-cs"/>
              </a:rPr>
              <a:t>If someone who knowingly submits a false tip through </a:t>
            </a:r>
            <a:r>
              <a:rPr kumimoji="0" lang="en-US" altLang="en-US" sz="3600" b="0" i="0" u="none" strike="noStrike" kern="1200" cap="none" spc="0" normalizeH="0" baseline="0" noProof="0" err="1">
                <a:ln>
                  <a:noFill/>
                </a:ln>
                <a:solidFill>
                  <a:prstClr val="black"/>
                </a:solidFill>
                <a:effectLst/>
                <a:uLnTx/>
                <a:uFillTx/>
                <a:latin typeface="Calibri" panose="020F0502020204030204"/>
                <a:ea typeface="+mn-ea"/>
                <a:cs typeface="+mn-cs"/>
              </a:rPr>
              <a:t>FortifyFL</a:t>
            </a:r>
            <a:r>
              <a:rPr kumimoji="0" lang="en-US" altLang="en-US" sz="3600" b="0" i="0" u="none" strike="noStrike" kern="1200" cap="none" spc="0" normalizeH="0" baseline="0" noProof="0">
                <a:ln>
                  <a:noFill/>
                </a:ln>
                <a:solidFill>
                  <a:prstClr val="black"/>
                </a:solidFill>
                <a:effectLst/>
                <a:uLnTx/>
                <a:uFillTx/>
                <a:latin typeface="Calibri" panose="020F0502020204030204"/>
                <a:ea typeface="+mn-ea"/>
                <a:cs typeface="+mn-cs"/>
              </a:rPr>
              <a:t> may be subject to further investigation by law enforcement, and may be subject to criminal penalties under Section 837.05, F.S.</a:t>
            </a:r>
          </a:p>
          <a:p>
            <a:pPr marL="457200" marR="0" lvl="1"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0" i="0" u="sng"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7" name="Title 6">
            <a:extLst>
              <a:ext uri="{FF2B5EF4-FFF2-40B4-BE49-F238E27FC236}">
                <a16:creationId xmlns:a16="http://schemas.microsoft.com/office/drawing/2014/main" id="{FFF0109A-9406-5962-27FD-ABD982D4A32D}"/>
              </a:ext>
            </a:extLst>
          </p:cNvPr>
          <p:cNvSpPr>
            <a:spLocks noGrp="1"/>
          </p:cNvSpPr>
          <p:nvPr>
            <p:ph type="title"/>
          </p:nvPr>
        </p:nvSpPr>
        <p:spPr>
          <a:xfrm>
            <a:off x="1953370" y="238539"/>
            <a:ext cx="8263890" cy="1434415"/>
          </a:xfrm>
        </p:spPr>
        <p:txBody>
          <a:bodyPr anchor="b">
            <a:normAutofit/>
          </a:bodyPr>
          <a:lstStyle/>
          <a:p>
            <a:r>
              <a:rPr lang="en-US" sz="4711"/>
              <a:t>Interested in starting a school club?</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370" y="1681544"/>
            <a:ext cx="8229600" cy="18288"/>
          </a:xfrm>
          <a:custGeom>
            <a:avLst/>
            <a:gdLst>
              <a:gd name="connsiteX0" fmla="*/ 0 w 8229600"/>
              <a:gd name="connsiteY0" fmla="*/ 0 h 18288"/>
              <a:gd name="connsiteX1" fmla="*/ 237206 w 8229600"/>
              <a:gd name="connsiteY1" fmla="*/ 0 h 18288"/>
              <a:gd name="connsiteX2" fmla="*/ 885892 w 8229600"/>
              <a:gd name="connsiteY2" fmla="*/ 0 h 18288"/>
              <a:gd name="connsiteX3" fmla="*/ 1369986 w 8229600"/>
              <a:gd name="connsiteY3" fmla="*/ 0 h 18288"/>
              <a:gd name="connsiteX4" fmla="*/ 1607192 w 8229600"/>
              <a:gd name="connsiteY4" fmla="*/ 0 h 18288"/>
              <a:gd name="connsiteX5" fmla="*/ 1926694 w 8229600"/>
              <a:gd name="connsiteY5" fmla="*/ 0 h 18288"/>
              <a:gd name="connsiteX6" fmla="*/ 2575380 w 8229600"/>
              <a:gd name="connsiteY6" fmla="*/ 0 h 18288"/>
              <a:gd name="connsiteX7" fmla="*/ 3224066 w 8229600"/>
              <a:gd name="connsiteY7" fmla="*/ 0 h 18288"/>
              <a:gd name="connsiteX8" fmla="*/ 3872752 w 8229600"/>
              <a:gd name="connsiteY8" fmla="*/ 0 h 18288"/>
              <a:gd name="connsiteX9" fmla="*/ 4109958 w 8229600"/>
              <a:gd name="connsiteY9" fmla="*/ 0 h 18288"/>
              <a:gd name="connsiteX10" fmla="*/ 4594053 w 8229600"/>
              <a:gd name="connsiteY10" fmla="*/ 0 h 18288"/>
              <a:gd name="connsiteX11" fmla="*/ 4995851 w 8229600"/>
              <a:gd name="connsiteY11" fmla="*/ 0 h 18288"/>
              <a:gd name="connsiteX12" fmla="*/ 5233057 w 8229600"/>
              <a:gd name="connsiteY12" fmla="*/ 0 h 18288"/>
              <a:gd name="connsiteX13" fmla="*/ 5881743 w 8229600"/>
              <a:gd name="connsiteY13" fmla="*/ 0 h 18288"/>
              <a:gd name="connsiteX14" fmla="*/ 6118949 w 8229600"/>
              <a:gd name="connsiteY14" fmla="*/ 0 h 18288"/>
              <a:gd name="connsiteX15" fmla="*/ 6356155 w 8229600"/>
              <a:gd name="connsiteY15" fmla="*/ 0 h 18288"/>
              <a:gd name="connsiteX16" fmla="*/ 6757953 w 8229600"/>
              <a:gd name="connsiteY16" fmla="*/ 0 h 18288"/>
              <a:gd name="connsiteX17" fmla="*/ 7242048 w 8229600"/>
              <a:gd name="connsiteY17" fmla="*/ 0 h 18288"/>
              <a:gd name="connsiteX18" fmla="*/ 7808437 w 8229600"/>
              <a:gd name="connsiteY18" fmla="*/ 0 h 18288"/>
              <a:gd name="connsiteX19" fmla="*/ 8229600 w 8229600"/>
              <a:gd name="connsiteY19" fmla="*/ 0 h 18288"/>
              <a:gd name="connsiteX20" fmla="*/ 8229600 w 8229600"/>
              <a:gd name="connsiteY20" fmla="*/ 18288 h 18288"/>
              <a:gd name="connsiteX21" fmla="*/ 7580913 w 8229600"/>
              <a:gd name="connsiteY21" fmla="*/ 18288 h 18288"/>
              <a:gd name="connsiteX22" fmla="*/ 7096819 w 8229600"/>
              <a:gd name="connsiteY22" fmla="*/ 18288 h 18288"/>
              <a:gd name="connsiteX23" fmla="*/ 6859613 w 8229600"/>
              <a:gd name="connsiteY23" fmla="*/ 18288 h 18288"/>
              <a:gd name="connsiteX24" fmla="*/ 6375519 w 8229600"/>
              <a:gd name="connsiteY24" fmla="*/ 18288 h 18288"/>
              <a:gd name="connsiteX25" fmla="*/ 5809129 w 8229600"/>
              <a:gd name="connsiteY25" fmla="*/ 18288 h 18288"/>
              <a:gd name="connsiteX26" fmla="*/ 5325035 w 8229600"/>
              <a:gd name="connsiteY26" fmla="*/ 18288 h 18288"/>
              <a:gd name="connsiteX27" fmla="*/ 4758645 w 8229600"/>
              <a:gd name="connsiteY27" fmla="*/ 18288 h 18288"/>
              <a:gd name="connsiteX28" fmla="*/ 4192254 w 8229600"/>
              <a:gd name="connsiteY28" fmla="*/ 18288 h 18288"/>
              <a:gd name="connsiteX29" fmla="*/ 3955048 w 8229600"/>
              <a:gd name="connsiteY29" fmla="*/ 18288 h 18288"/>
              <a:gd name="connsiteX30" fmla="*/ 3635546 w 8229600"/>
              <a:gd name="connsiteY30" fmla="*/ 18288 h 18288"/>
              <a:gd name="connsiteX31" fmla="*/ 3233748 w 8229600"/>
              <a:gd name="connsiteY31" fmla="*/ 18288 h 18288"/>
              <a:gd name="connsiteX32" fmla="*/ 2749654 w 8229600"/>
              <a:gd name="connsiteY32" fmla="*/ 18288 h 18288"/>
              <a:gd name="connsiteX33" fmla="*/ 2100968 w 8229600"/>
              <a:gd name="connsiteY33" fmla="*/ 18288 h 18288"/>
              <a:gd name="connsiteX34" fmla="*/ 1534578 w 8229600"/>
              <a:gd name="connsiteY34" fmla="*/ 18288 h 18288"/>
              <a:gd name="connsiteX35" fmla="*/ 1050484 w 8229600"/>
              <a:gd name="connsiteY35" fmla="*/ 18288 h 18288"/>
              <a:gd name="connsiteX36" fmla="*/ 484093 w 8229600"/>
              <a:gd name="connsiteY36" fmla="*/ 18288 h 18288"/>
              <a:gd name="connsiteX37" fmla="*/ 0 w 8229600"/>
              <a:gd name="connsiteY37" fmla="*/ 18288 h 18288"/>
              <a:gd name="connsiteX38" fmla="*/ 0 w 8229600"/>
              <a:gd name="connsiteY38" fmla="*/ 0 h 18288"/>
              <a:gd name="connsiteX0" fmla="*/ 0 w 8229600"/>
              <a:gd name="connsiteY0" fmla="*/ 0 h 18288"/>
              <a:gd name="connsiteX1" fmla="*/ 319502 w 8229600"/>
              <a:gd name="connsiteY1" fmla="*/ 0 h 18288"/>
              <a:gd name="connsiteX2" fmla="*/ 556708 w 8229600"/>
              <a:gd name="connsiteY2" fmla="*/ 0 h 18288"/>
              <a:gd name="connsiteX3" fmla="*/ 876210 w 8229600"/>
              <a:gd name="connsiteY3" fmla="*/ 0 h 18288"/>
              <a:gd name="connsiteX4" fmla="*/ 1360304 w 8229600"/>
              <a:gd name="connsiteY4" fmla="*/ 0 h 18288"/>
              <a:gd name="connsiteX5" fmla="*/ 1926694 w 8229600"/>
              <a:gd name="connsiteY5" fmla="*/ 0 h 18288"/>
              <a:gd name="connsiteX6" fmla="*/ 2575380 w 8229600"/>
              <a:gd name="connsiteY6" fmla="*/ 0 h 18288"/>
              <a:gd name="connsiteX7" fmla="*/ 3224066 w 8229600"/>
              <a:gd name="connsiteY7" fmla="*/ 0 h 18288"/>
              <a:gd name="connsiteX8" fmla="*/ 3625865 w 8229600"/>
              <a:gd name="connsiteY8" fmla="*/ 0 h 18288"/>
              <a:gd name="connsiteX9" fmla="*/ 4192254 w 8229600"/>
              <a:gd name="connsiteY9" fmla="*/ 0 h 18288"/>
              <a:gd name="connsiteX10" fmla="*/ 4676349 w 8229600"/>
              <a:gd name="connsiteY10" fmla="*/ 0 h 18288"/>
              <a:gd name="connsiteX11" fmla="*/ 5078147 w 8229600"/>
              <a:gd name="connsiteY11" fmla="*/ 0 h 18288"/>
              <a:gd name="connsiteX12" fmla="*/ 5644537 w 8229600"/>
              <a:gd name="connsiteY12" fmla="*/ 0 h 18288"/>
              <a:gd name="connsiteX13" fmla="*/ 5881743 w 8229600"/>
              <a:gd name="connsiteY13" fmla="*/ 0 h 18288"/>
              <a:gd name="connsiteX14" fmla="*/ 6283541 w 8229600"/>
              <a:gd name="connsiteY14" fmla="*/ 0 h 18288"/>
              <a:gd name="connsiteX15" fmla="*/ 6767635 w 8229600"/>
              <a:gd name="connsiteY15" fmla="*/ 0 h 18288"/>
              <a:gd name="connsiteX16" fmla="*/ 7334026 w 8229600"/>
              <a:gd name="connsiteY16" fmla="*/ 0 h 18288"/>
              <a:gd name="connsiteX17" fmla="*/ 8229600 w 8229600"/>
              <a:gd name="connsiteY17" fmla="*/ 0 h 18288"/>
              <a:gd name="connsiteX18" fmla="*/ 8229600 w 8229600"/>
              <a:gd name="connsiteY18" fmla="*/ 18288 h 18288"/>
              <a:gd name="connsiteX19" fmla="*/ 7745506 w 8229600"/>
              <a:gd name="connsiteY19" fmla="*/ 18288 h 18288"/>
              <a:gd name="connsiteX20" fmla="*/ 7261411 w 8229600"/>
              <a:gd name="connsiteY20" fmla="*/ 18288 h 18288"/>
              <a:gd name="connsiteX21" fmla="*/ 6941909 w 8229600"/>
              <a:gd name="connsiteY21" fmla="*/ 18288 h 18288"/>
              <a:gd name="connsiteX22" fmla="*/ 6293223 w 8229600"/>
              <a:gd name="connsiteY22" fmla="*/ 18288 h 18288"/>
              <a:gd name="connsiteX23" fmla="*/ 6056017 w 8229600"/>
              <a:gd name="connsiteY23" fmla="*/ 18288 h 18288"/>
              <a:gd name="connsiteX24" fmla="*/ 5571923 w 8229600"/>
              <a:gd name="connsiteY24" fmla="*/ 18288 h 18288"/>
              <a:gd name="connsiteX25" fmla="*/ 5334716 w 8229600"/>
              <a:gd name="connsiteY25" fmla="*/ 18288 h 18288"/>
              <a:gd name="connsiteX26" fmla="*/ 5015214 w 8229600"/>
              <a:gd name="connsiteY26" fmla="*/ 18288 h 18288"/>
              <a:gd name="connsiteX27" fmla="*/ 4448825 w 8229600"/>
              <a:gd name="connsiteY27" fmla="*/ 18288 h 18288"/>
              <a:gd name="connsiteX28" fmla="*/ 3800138 w 8229600"/>
              <a:gd name="connsiteY28" fmla="*/ 18288 h 18288"/>
              <a:gd name="connsiteX29" fmla="*/ 3480636 w 8229600"/>
              <a:gd name="connsiteY29" fmla="*/ 18288 h 18288"/>
              <a:gd name="connsiteX30" fmla="*/ 2996542 w 8229600"/>
              <a:gd name="connsiteY30" fmla="*/ 18288 h 18288"/>
              <a:gd name="connsiteX31" fmla="*/ 2677040 w 8229600"/>
              <a:gd name="connsiteY31" fmla="*/ 18288 h 18288"/>
              <a:gd name="connsiteX32" fmla="*/ 2110650 w 8229600"/>
              <a:gd name="connsiteY32" fmla="*/ 18288 h 18288"/>
              <a:gd name="connsiteX33" fmla="*/ 1708852 w 8229600"/>
              <a:gd name="connsiteY33" fmla="*/ 18288 h 18288"/>
              <a:gd name="connsiteX34" fmla="*/ 1389350 w 8229600"/>
              <a:gd name="connsiteY34" fmla="*/ 18288 h 18288"/>
              <a:gd name="connsiteX35" fmla="*/ 1152144 w 8229600"/>
              <a:gd name="connsiteY35" fmla="*/ 18288 h 18288"/>
              <a:gd name="connsiteX36" fmla="*/ 668049 w 8229600"/>
              <a:gd name="connsiteY36" fmla="*/ 18288 h 18288"/>
              <a:gd name="connsiteX37" fmla="*/ 0 w 8229600"/>
              <a:gd name="connsiteY37" fmla="*/ 18288 h 18288"/>
              <a:gd name="connsiteX38" fmla="*/ 0 w 8229600"/>
              <a:gd name="connsiteY3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29600" h="18288" fill="none" extrusionOk="0">
                <a:moveTo>
                  <a:pt x="0" y="0"/>
                </a:moveTo>
                <a:cubicBezTo>
                  <a:pt x="55445" y="15330"/>
                  <a:pt x="160833" y="11553"/>
                  <a:pt x="237206" y="0"/>
                </a:cubicBezTo>
                <a:cubicBezTo>
                  <a:pt x="290089" y="11998"/>
                  <a:pt x="658928" y="-4972"/>
                  <a:pt x="885892" y="0"/>
                </a:cubicBezTo>
                <a:cubicBezTo>
                  <a:pt x="1182959" y="6405"/>
                  <a:pt x="1256693" y="-15355"/>
                  <a:pt x="1369986" y="0"/>
                </a:cubicBezTo>
                <a:cubicBezTo>
                  <a:pt x="1485512" y="21639"/>
                  <a:pt x="1566113" y="-5696"/>
                  <a:pt x="1607192" y="0"/>
                </a:cubicBezTo>
                <a:cubicBezTo>
                  <a:pt x="1678178" y="-23502"/>
                  <a:pt x="1811840" y="-3101"/>
                  <a:pt x="1926694" y="0"/>
                </a:cubicBezTo>
                <a:cubicBezTo>
                  <a:pt x="2045799" y="5602"/>
                  <a:pt x="2302329" y="60390"/>
                  <a:pt x="2575380" y="0"/>
                </a:cubicBezTo>
                <a:cubicBezTo>
                  <a:pt x="2857509" y="-40872"/>
                  <a:pt x="3021109" y="3735"/>
                  <a:pt x="3224066" y="0"/>
                </a:cubicBezTo>
                <a:cubicBezTo>
                  <a:pt x="3465997" y="517"/>
                  <a:pt x="3552650" y="2492"/>
                  <a:pt x="3872752" y="0"/>
                </a:cubicBezTo>
                <a:cubicBezTo>
                  <a:pt x="4186243" y="12232"/>
                  <a:pt x="4056325" y="12144"/>
                  <a:pt x="4109958" y="0"/>
                </a:cubicBezTo>
                <a:cubicBezTo>
                  <a:pt x="4144529" y="-26395"/>
                  <a:pt x="4460797" y="10280"/>
                  <a:pt x="4594053" y="0"/>
                </a:cubicBezTo>
                <a:cubicBezTo>
                  <a:pt x="4744759" y="4691"/>
                  <a:pt x="4890699" y="-9657"/>
                  <a:pt x="4995851" y="0"/>
                </a:cubicBezTo>
                <a:cubicBezTo>
                  <a:pt x="5093327" y="8629"/>
                  <a:pt x="5175689" y="-17591"/>
                  <a:pt x="5233057" y="0"/>
                </a:cubicBezTo>
                <a:cubicBezTo>
                  <a:pt x="5267345" y="-23688"/>
                  <a:pt x="5707474" y="-16672"/>
                  <a:pt x="5881743" y="0"/>
                </a:cubicBezTo>
                <a:cubicBezTo>
                  <a:pt x="6027516" y="22458"/>
                  <a:pt x="6049034" y="-1660"/>
                  <a:pt x="6118949" y="0"/>
                </a:cubicBezTo>
                <a:cubicBezTo>
                  <a:pt x="6190849" y="3518"/>
                  <a:pt x="6300082" y="8333"/>
                  <a:pt x="6356155" y="0"/>
                </a:cubicBezTo>
                <a:cubicBezTo>
                  <a:pt x="6427190" y="3673"/>
                  <a:pt x="6640337" y="-21779"/>
                  <a:pt x="6757953" y="0"/>
                </a:cubicBezTo>
                <a:cubicBezTo>
                  <a:pt x="6882510" y="7853"/>
                  <a:pt x="7056927" y="27261"/>
                  <a:pt x="7242048" y="0"/>
                </a:cubicBezTo>
                <a:cubicBezTo>
                  <a:pt x="7418430" y="-21303"/>
                  <a:pt x="7545605" y="-548"/>
                  <a:pt x="7808437" y="0"/>
                </a:cubicBezTo>
                <a:cubicBezTo>
                  <a:pt x="8070848" y="21511"/>
                  <a:pt x="8151796" y="2748"/>
                  <a:pt x="8229600" y="0"/>
                </a:cubicBezTo>
                <a:cubicBezTo>
                  <a:pt x="8230487" y="7501"/>
                  <a:pt x="8229968" y="13664"/>
                  <a:pt x="8229600" y="18288"/>
                </a:cubicBezTo>
                <a:cubicBezTo>
                  <a:pt x="7938562" y="-2582"/>
                  <a:pt x="7809767" y="23837"/>
                  <a:pt x="7580913" y="18288"/>
                </a:cubicBezTo>
                <a:cubicBezTo>
                  <a:pt x="7350375" y="4217"/>
                  <a:pt x="7211538" y="14315"/>
                  <a:pt x="7096819" y="18288"/>
                </a:cubicBezTo>
                <a:cubicBezTo>
                  <a:pt x="6986864" y="47304"/>
                  <a:pt x="6936760" y="27583"/>
                  <a:pt x="6859613" y="18288"/>
                </a:cubicBezTo>
                <a:cubicBezTo>
                  <a:pt x="6792621" y="17446"/>
                  <a:pt x="6513206" y="4767"/>
                  <a:pt x="6375519" y="18288"/>
                </a:cubicBezTo>
                <a:cubicBezTo>
                  <a:pt x="6229779" y="18153"/>
                  <a:pt x="5940495" y="9651"/>
                  <a:pt x="5809129" y="18288"/>
                </a:cubicBezTo>
                <a:cubicBezTo>
                  <a:pt x="5696953" y="22130"/>
                  <a:pt x="5425669" y="9095"/>
                  <a:pt x="5325035" y="18288"/>
                </a:cubicBezTo>
                <a:cubicBezTo>
                  <a:pt x="5217710" y="6875"/>
                  <a:pt x="5027536" y="22589"/>
                  <a:pt x="4758645" y="18288"/>
                </a:cubicBezTo>
                <a:cubicBezTo>
                  <a:pt x="4487523" y="28810"/>
                  <a:pt x="4444065" y="39150"/>
                  <a:pt x="4192254" y="18288"/>
                </a:cubicBezTo>
                <a:cubicBezTo>
                  <a:pt x="3941473" y="23167"/>
                  <a:pt x="4078291" y="24852"/>
                  <a:pt x="3955048" y="18288"/>
                </a:cubicBezTo>
                <a:cubicBezTo>
                  <a:pt x="3841318" y="18526"/>
                  <a:pt x="3763393" y="30239"/>
                  <a:pt x="3635546" y="18288"/>
                </a:cubicBezTo>
                <a:cubicBezTo>
                  <a:pt x="3519714" y="1421"/>
                  <a:pt x="3316473" y="50290"/>
                  <a:pt x="3233748" y="18288"/>
                </a:cubicBezTo>
                <a:cubicBezTo>
                  <a:pt x="3111075" y="7826"/>
                  <a:pt x="2950572" y="59519"/>
                  <a:pt x="2749654" y="18288"/>
                </a:cubicBezTo>
                <a:cubicBezTo>
                  <a:pt x="2565677" y="-5606"/>
                  <a:pt x="2368106" y="13704"/>
                  <a:pt x="2100968" y="18288"/>
                </a:cubicBezTo>
                <a:cubicBezTo>
                  <a:pt x="1813716" y="21582"/>
                  <a:pt x="1768122" y="2052"/>
                  <a:pt x="1534578" y="18288"/>
                </a:cubicBezTo>
                <a:cubicBezTo>
                  <a:pt x="1314894" y="35044"/>
                  <a:pt x="1168599" y="22734"/>
                  <a:pt x="1050484" y="18288"/>
                </a:cubicBezTo>
                <a:cubicBezTo>
                  <a:pt x="895724" y="35536"/>
                  <a:pt x="697828" y="8576"/>
                  <a:pt x="484093" y="18288"/>
                </a:cubicBezTo>
                <a:cubicBezTo>
                  <a:pt x="234800" y="-12495"/>
                  <a:pt x="175327" y="34083"/>
                  <a:pt x="0" y="18288"/>
                </a:cubicBezTo>
                <a:cubicBezTo>
                  <a:pt x="330" y="11932"/>
                  <a:pt x="342" y="8324"/>
                  <a:pt x="0" y="0"/>
                </a:cubicBezTo>
                <a:close/>
              </a:path>
              <a:path w="8229600" h="18288" stroke="0" extrusionOk="0">
                <a:moveTo>
                  <a:pt x="0" y="0"/>
                </a:moveTo>
                <a:cubicBezTo>
                  <a:pt x="75856" y="-4793"/>
                  <a:pt x="168087" y="3733"/>
                  <a:pt x="319502" y="0"/>
                </a:cubicBezTo>
                <a:cubicBezTo>
                  <a:pt x="458741" y="-13603"/>
                  <a:pt x="482461" y="-5249"/>
                  <a:pt x="556708" y="0"/>
                </a:cubicBezTo>
                <a:cubicBezTo>
                  <a:pt x="636639" y="-11289"/>
                  <a:pt x="742315" y="25149"/>
                  <a:pt x="876210" y="0"/>
                </a:cubicBezTo>
                <a:cubicBezTo>
                  <a:pt x="1039707" y="-18079"/>
                  <a:pt x="1237555" y="7539"/>
                  <a:pt x="1360304" y="0"/>
                </a:cubicBezTo>
                <a:cubicBezTo>
                  <a:pt x="1488420" y="-9059"/>
                  <a:pt x="1743756" y="-33749"/>
                  <a:pt x="1926694" y="0"/>
                </a:cubicBezTo>
                <a:cubicBezTo>
                  <a:pt x="2092181" y="33753"/>
                  <a:pt x="2282496" y="-33520"/>
                  <a:pt x="2575380" y="0"/>
                </a:cubicBezTo>
                <a:cubicBezTo>
                  <a:pt x="2872166" y="27061"/>
                  <a:pt x="3042981" y="3867"/>
                  <a:pt x="3224066" y="0"/>
                </a:cubicBezTo>
                <a:cubicBezTo>
                  <a:pt x="3394864" y="-20943"/>
                  <a:pt x="3467382" y="9460"/>
                  <a:pt x="3625865" y="0"/>
                </a:cubicBezTo>
                <a:cubicBezTo>
                  <a:pt x="3772065" y="-12722"/>
                  <a:pt x="4015001" y="-12446"/>
                  <a:pt x="4192254" y="0"/>
                </a:cubicBezTo>
                <a:cubicBezTo>
                  <a:pt x="4397513" y="6789"/>
                  <a:pt x="4466528" y="-6833"/>
                  <a:pt x="4676349" y="0"/>
                </a:cubicBezTo>
                <a:cubicBezTo>
                  <a:pt x="4905281" y="6306"/>
                  <a:pt x="4975952" y="19792"/>
                  <a:pt x="5078147" y="0"/>
                </a:cubicBezTo>
                <a:cubicBezTo>
                  <a:pt x="5165793" y="-48719"/>
                  <a:pt x="5446531" y="-26966"/>
                  <a:pt x="5644537" y="0"/>
                </a:cubicBezTo>
                <a:cubicBezTo>
                  <a:pt x="5847472" y="11569"/>
                  <a:pt x="5801322" y="3385"/>
                  <a:pt x="5881743" y="0"/>
                </a:cubicBezTo>
                <a:cubicBezTo>
                  <a:pt x="5976772" y="12277"/>
                  <a:pt x="6106496" y="-39153"/>
                  <a:pt x="6283541" y="0"/>
                </a:cubicBezTo>
                <a:cubicBezTo>
                  <a:pt x="6471976" y="9269"/>
                  <a:pt x="6630282" y="-9532"/>
                  <a:pt x="6767635" y="0"/>
                </a:cubicBezTo>
                <a:cubicBezTo>
                  <a:pt x="6879884" y="-3982"/>
                  <a:pt x="7170593" y="9119"/>
                  <a:pt x="7334026" y="0"/>
                </a:cubicBezTo>
                <a:cubicBezTo>
                  <a:pt x="7532861" y="1608"/>
                  <a:pt x="7914521" y="54021"/>
                  <a:pt x="8229600" y="0"/>
                </a:cubicBezTo>
                <a:cubicBezTo>
                  <a:pt x="8229197" y="4291"/>
                  <a:pt x="8228882" y="9016"/>
                  <a:pt x="8229600" y="18288"/>
                </a:cubicBezTo>
                <a:cubicBezTo>
                  <a:pt x="8060519" y="-8133"/>
                  <a:pt x="7897866" y="38591"/>
                  <a:pt x="7745506" y="18288"/>
                </a:cubicBezTo>
                <a:cubicBezTo>
                  <a:pt x="7596021" y="-8930"/>
                  <a:pt x="7414537" y="20124"/>
                  <a:pt x="7261411" y="18288"/>
                </a:cubicBezTo>
                <a:cubicBezTo>
                  <a:pt x="7128406" y="12585"/>
                  <a:pt x="7021542" y="44750"/>
                  <a:pt x="6941909" y="18288"/>
                </a:cubicBezTo>
                <a:cubicBezTo>
                  <a:pt x="6897958" y="15117"/>
                  <a:pt x="6561103" y="35722"/>
                  <a:pt x="6293223" y="18288"/>
                </a:cubicBezTo>
                <a:cubicBezTo>
                  <a:pt x="6027590" y="-444"/>
                  <a:pt x="6104446" y="12858"/>
                  <a:pt x="6056017" y="18288"/>
                </a:cubicBezTo>
                <a:cubicBezTo>
                  <a:pt x="5990050" y="13105"/>
                  <a:pt x="5722478" y="20323"/>
                  <a:pt x="5571923" y="18288"/>
                </a:cubicBezTo>
                <a:cubicBezTo>
                  <a:pt x="5431544" y="20165"/>
                  <a:pt x="5401060" y="17655"/>
                  <a:pt x="5334716" y="18288"/>
                </a:cubicBezTo>
                <a:cubicBezTo>
                  <a:pt x="5280864" y="23130"/>
                  <a:pt x="5178745" y="31418"/>
                  <a:pt x="5015214" y="18288"/>
                </a:cubicBezTo>
                <a:cubicBezTo>
                  <a:pt x="4871415" y="17339"/>
                  <a:pt x="4653089" y="-3357"/>
                  <a:pt x="4448825" y="18288"/>
                </a:cubicBezTo>
                <a:cubicBezTo>
                  <a:pt x="4214800" y="30923"/>
                  <a:pt x="4032903" y="8959"/>
                  <a:pt x="3800138" y="18288"/>
                </a:cubicBezTo>
                <a:cubicBezTo>
                  <a:pt x="3579608" y="17910"/>
                  <a:pt x="3546876" y="10919"/>
                  <a:pt x="3480636" y="18288"/>
                </a:cubicBezTo>
                <a:cubicBezTo>
                  <a:pt x="3371463" y="26026"/>
                  <a:pt x="3195721" y="28289"/>
                  <a:pt x="2996542" y="18288"/>
                </a:cubicBezTo>
                <a:cubicBezTo>
                  <a:pt x="2816812" y="20187"/>
                  <a:pt x="2829585" y="23072"/>
                  <a:pt x="2677040" y="18288"/>
                </a:cubicBezTo>
                <a:cubicBezTo>
                  <a:pt x="2530836" y="46059"/>
                  <a:pt x="2288307" y="-23987"/>
                  <a:pt x="2110650" y="18288"/>
                </a:cubicBezTo>
                <a:cubicBezTo>
                  <a:pt x="1940408" y="21373"/>
                  <a:pt x="1823378" y="-2307"/>
                  <a:pt x="1708852" y="18288"/>
                </a:cubicBezTo>
                <a:cubicBezTo>
                  <a:pt x="1599514" y="31302"/>
                  <a:pt x="1540405" y="36464"/>
                  <a:pt x="1389350" y="18288"/>
                </a:cubicBezTo>
                <a:cubicBezTo>
                  <a:pt x="1240198" y="4944"/>
                  <a:pt x="1253967" y="29682"/>
                  <a:pt x="1152144" y="18288"/>
                </a:cubicBezTo>
                <a:cubicBezTo>
                  <a:pt x="1059302" y="28893"/>
                  <a:pt x="902548" y="55804"/>
                  <a:pt x="668049" y="18288"/>
                </a:cubicBezTo>
                <a:cubicBezTo>
                  <a:pt x="450669" y="-10941"/>
                  <a:pt x="245624" y="15772"/>
                  <a:pt x="0" y="18288"/>
                </a:cubicBezTo>
                <a:cubicBezTo>
                  <a:pt x="-423" y="12581"/>
                  <a:pt x="-1136" y="6367"/>
                  <a:pt x="0" y="0"/>
                </a:cubicBezTo>
                <a:close/>
              </a:path>
              <a:path w="8229600" h="18288" fill="none" stroke="0" extrusionOk="0">
                <a:moveTo>
                  <a:pt x="0" y="0"/>
                </a:moveTo>
                <a:cubicBezTo>
                  <a:pt x="39690" y="6045"/>
                  <a:pt x="155500" y="-15269"/>
                  <a:pt x="237206" y="0"/>
                </a:cubicBezTo>
                <a:cubicBezTo>
                  <a:pt x="239188" y="-1468"/>
                  <a:pt x="580612" y="15898"/>
                  <a:pt x="885892" y="0"/>
                </a:cubicBezTo>
                <a:cubicBezTo>
                  <a:pt x="1189845" y="-14851"/>
                  <a:pt x="1243533" y="-15647"/>
                  <a:pt x="1369986" y="0"/>
                </a:cubicBezTo>
                <a:cubicBezTo>
                  <a:pt x="1492256" y="19216"/>
                  <a:pt x="1555130" y="-1156"/>
                  <a:pt x="1607192" y="0"/>
                </a:cubicBezTo>
                <a:cubicBezTo>
                  <a:pt x="1677532" y="10278"/>
                  <a:pt x="1797842" y="-30834"/>
                  <a:pt x="1926694" y="0"/>
                </a:cubicBezTo>
                <a:cubicBezTo>
                  <a:pt x="2048532" y="-14346"/>
                  <a:pt x="2274386" y="70738"/>
                  <a:pt x="2575380" y="0"/>
                </a:cubicBezTo>
                <a:cubicBezTo>
                  <a:pt x="2870177" y="-13007"/>
                  <a:pt x="2972288" y="3870"/>
                  <a:pt x="3224066" y="0"/>
                </a:cubicBezTo>
                <a:cubicBezTo>
                  <a:pt x="3456660" y="-14052"/>
                  <a:pt x="3561192" y="-21933"/>
                  <a:pt x="3872752" y="0"/>
                </a:cubicBezTo>
                <a:cubicBezTo>
                  <a:pt x="4189586" y="8943"/>
                  <a:pt x="4051105" y="6399"/>
                  <a:pt x="4109958" y="0"/>
                </a:cubicBezTo>
                <a:cubicBezTo>
                  <a:pt x="4160473" y="-44316"/>
                  <a:pt x="4453066" y="-14299"/>
                  <a:pt x="4594053" y="0"/>
                </a:cubicBezTo>
                <a:cubicBezTo>
                  <a:pt x="4765932" y="17318"/>
                  <a:pt x="4888067" y="-8203"/>
                  <a:pt x="4995851" y="0"/>
                </a:cubicBezTo>
                <a:cubicBezTo>
                  <a:pt x="5105339" y="5755"/>
                  <a:pt x="5179349" y="-3117"/>
                  <a:pt x="5233057" y="0"/>
                </a:cubicBezTo>
                <a:cubicBezTo>
                  <a:pt x="5253593" y="15523"/>
                  <a:pt x="5737642" y="-2939"/>
                  <a:pt x="5881743" y="0"/>
                </a:cubicBezTo>
                <a:cubicBezTo>
                  <a:pt x="6032710" y="11905"/>
                  <a:pt x="6049736" y="-2168"/>
                  <a:pt x="6118949" y="0"/>
                </a:cubicBezTo>
                <a:cubicBezTo>
                  <a:pt x="6186605" y="-4065"/>
                  <a:pt x="6302717" y="-528"/>
                  <a:pt x="6356155" y="0"/>
                </a:cubicBezTo>
                <a:cubicBezTo>
                  <a:pt x="6410480" y="-15452"/>
                  <a:pt x="6620801" y="-8389"/>
                  <a:pt x="6757953" y="0"/>
                </a:cubicBezTo>
                <a:cubicBezTo>
                  <a:pt x="6871067" y="29330"/>
                  <a:pt x="7047931" y="-19158"/>
                  <a:pt x="7242048" y="0"/>
                </a:cubicBezTo>
                <a:cubicBezTo>
                  <a:pt x="7416383" y="-14483"/>
                  <a:pt x="7550114" y="-35401"/>
                  <a:pt x="7808437" y="0"/>
                </a:cubicBezTo>
                <a:cubicBezTo>
                  <a:pt x="8066562" y="2077"/>
                  <a:pt x="8131572" y="-8224"/>
                  <a:pt x="8229600" y="0"/>
                </a:cubicBezTo>
                <a:cubicBezTo>
                  <a:pt x="8229867" y="6933"/>
                  <a:pt x="8229312" y="12688"/>
                  <a:pt x="8229600" y="18288"/>
                </a:cubicBezTo>
                <a:cubicBezTo>
                  <a:pt x="7955702" y="-15372"/>
                  <a:pt x="7815445" y="3132"/>
                  <a:pt x="7580913" y="18288"/>
                </a:cubicBezTo>
                <a:cubicBezTo>
                  <a:pt x="7366638" y="-18060"/>
                  <a:pt x="7224092" y="18604"/>
                  <a:pt x="7096819" y="18288"/>
                </a:cubicBezTo>
                <a:cubicBezTo>
                  <a:pt x="6981997" y="32512"/>
                  <a:pt x="6918468" y="24328"/>
                  <a:pt x="6859613" y="18288"/>
                </a:cubicBezTo>
                <a:cubicBezTo>
                  <a:pt x="6777462" y="24585"/>
                  <a:pt x="6511403" y="51124"/>
                  <a:pt x="6375519" y="18288"/>
                </a:cubicBezTo>
                <a:cubicBezTo>
                  <a:pt x="6228174" y="-9035"/>
                  <a:pt x="5960217" y="20748"/>
                  <a:pt x="5809129" y="18288"/>
                </a:cubicBezTo>
                <a:cubicBezTo>
                  <a:pt x="5670052" y="21572"/>
                  <a:pt x="5459672" y="25350"/>
                  <a:pt x="5325035" y="18288"/>
                </a:cubicBezTo>
                <a:cubicBezTo>
                  <a:pt x="5212350" y="20860"/>
                  <a:pt x="5041161" y="16534"/>
                  <a:pt x="4758645" y="18288"/>
                </a:cubicBezTo>
                <a:cubicBezTo>
                  <a:pt x="4484001" y="34495"/>
                  <a:pt x="4441638" y="37831"/>
                  <a:pt x="4192254" y="18288"/>
                </a:cubicBezTo>
                <a:cubicBezTo>
                  <a:pt x="3963818" y="23818"/>
                  <a:pt x="4066716" y="3949"/>
                  <a:pt x="3955048" y="18288"/>
                </a:cubicBezTo>
                <a:cubicBezTo>
                  <a:pt x="3821074" y="29378"/>
                  <a:pt x="3748903" y="42481"/>
                  <a:pt x="3635546" y="18288"/>
                </a:cubicBezTo>
                <a:cubicBezTo>
                  <a:pt x="3504314" y="-6261"/>
                  <a:pt x="3316786" y="46328"/>
                  <a:pt x="3233748" y="18288"/>
                </a:cubicBezTo>
                <a:cubicBezTo>
                  <a:pt x="3172974" y="5550"/>
                  <a:pt x="2936842" y="51333"/>
                  <a:pt x="2749654" y="18288"/>
                </a:cubicBezTo>
                <a:cubicBezTo>
                  <a:pt x="2556218" y="-7007"/>
                  <a:pt x="2405868" y="-13871"/>
                  <a:pt x="2100968" y="18288"/>
                </a:cubicBezTo>
                <a:cubicBezTo>
                  <a:pt x="1830506" y="22037"/>
                  <a:pt x="1769981" y="1250"/>
                  <a:pt x="1534578" y="18288"/>
                </a:cubicBezTo>
                <a:cubicBezTo>
                  <a:pt x="1318088" y="29928"/>
                  <a:pt x="1169406" y="-6965"/>
                  <a:pt x="1050484" y="18288"/>
                </a:cubicBezTo>
                <a:cubicBezTo>
                  <a:pt x="921112" y="19680"/>
                  <a:pt x="740410" y="46663"/>
                  <a:pt x="484093" y="18288"/>
                </a:cubicBezTo>
                <a:cubicBezTo>
                  <a:pt x="247603" y="3148"/>
                  <a:pt x="166543" y="38346"/>
                  <a:pt x="0" y="18288"/>
                </a:cubicBezTo>
                <a:cubicBezTo>
                  <a:pt x="252" y="11958"/>
                  <a:pt x="752" y="8166"/>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8" name="Content Placeholder 7">
            <a:extLst>
              <a:ext uri="{FF2B5EF4-FFF2-40B4-BE49-F238E27FC236}">
                <a16:creationId xmlns:a16="http://schemas.microsoft.com/office/drawing/2014/main" id="{031F4F5D-08A6-68AE-9CAA-D0FF4C55B602}"/>
              </a:ext>
            </a:extLst>
          </p:cNvPr>
          <p:cNvSpPr>
            <a:spLocks noGrp="1"/>
          </p:cNvSpPr>
          <p:nvPr>
            <p:ph idx="1"/>
          </p:nvPr>
        </p:nvSpPr>
        <p:spPr>
          <a:xfrm>
            <a:off x="1953370" y="2071316"/>
            <a:ext cx="5035164" cy="4119172"/>
          </a:xfrm>
        </p:spPr>
        <p:txBody>
          <a:bodyPr anchor="t">
            <a:normAutofit/>
          </a:bodyPr>
          <a:lstStyle/>
          <a:p>
            <a:r>
              <a:rPr lang="en-US" sz="1477"/>
              <a:t>If you’re interested in starting a school club, you should do the following:</a:t>
            </a:r>
          </a:p>
          <a:p>
            <a:pPr lvl="1"/>
            <a:r>
              <a:rPr lang="en-US" sz="1477"/>
              <a:t>Find a teacher to sponsor the club. Give them the details about the club so they know if they’re able to sponsor the club.</a:t>
            </a:r>
          </a:p>
          <a:p>
            <a:pPr lvl="1"/>
            <a:r>
              <a:rPr lang="en-US" sz="1477"/>
              <a:t>Create a petition and get students who would be interested in your club to sign it. This shows that your club has generated interest.</a:t>
            </a:r>
          </a:p>
          <a:p>
            <a:pPr lvl="1"/>
            <a:r>
              <a:rPr lang="en-US" sz="1477"/>
              <a:t>Talk to someone in administration about getting your club approved. Tell them who the sponsor is, when the club will occur (lunch or afterschool), and what the club entails. </a:t>
            </a:r>
          </a:p>
          <a:p>
            <a:pPr lvl="1"/>
            <a:r>
              <a:rPr lang="en-US" sz="1477"/>
              <a:t>Email Mr. Kyryliw (</a:t>
            </a:r>
            <a:r>
              <a:rPr lang="en-US" sz="1477">
                <a:hlinkClick r:id="rId2"/>
              </a:rPr>
              <a:t>Kyryliw.Michael@somersetcollegeprep.org</a:t>
            </a:r>
            <a:r>
              <a:rPr lang="en-US" sz="1477"/>
              <a:t>) the information about you club and a slide advertising it. I will leave the advertising slide up for a week or so and create a slide listing all the club information for easy reference. </a:t>
            </a:r>
          </a:p>
        </p:txBody>
      </p:sp>
      <p:pic>
        <p:nvPicPr>
          <p:cNvPr id="27" name="Picture 26" descr="Toy plastic numbers">
            <a:extLst>
              <a:ext uri="{FF2B5EF4-FFF2-40B4-BE49-F238E27FC236}">
                <a16:creationId xmlns:a16="http://schemas.microsoft.com/office/drawing/2014/main" id="{118267A8-05A4-DFFE-C431-4E3AD1087B42}"/>
              </a:ext>
            </a:extLst>
          </p:cNvPr>
          <p:cNvPicPr>
            <a:picLocks noChangeAspect="1"/>
          </p:cNvPicPr>
          <p:nvPr/>
        </p:nvPicPr>
        <p:blipFill rotWithShape="1">
          <a:blip r:embed="rId3"/>
          <a:srcRect l="22989" r="28849" b="1"/>
          <a:stretch/>
        </p:blipFill>
        <p:spPr>
          <a:xfrm>
            <a:off x="7280743" y="2093976"/>
            <a:ext cx="2955798" cy="4096512"/>
          </a:xfrm>
          <a:prstGeom prst="rect">
            <a:avLst/>
          </a:prstGeom>
        </p:spPr>
      </p:pic>
    </p:spTree>
    <p:extLst>
      <p:ext uri="{BB962C8B-B14F-4D97-AF65-F5344CB8AC3E}">
        <p14:creationId xmlns:p14="http://schemas.microsoft.com/office/powerpoint/2010/main" val="17885692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629F6E-8538-FB04-3C18-6A6901F44DC1}"/>
              </a:ext>
            </a:extLst>
          </p:cNvPr>
          <p:cNvPicPr>
            <a:picLocks noChangeAspect="1"/>
          </p:cNvPicPr>
          <p:nvPr/>
        </p:nvPicPr>
        <p:blipFill>
          <a:blip r:embed="rId2"/>
          <a:stretch>
            <a:fillRect/>
          </a:stretch>
        </p:blipFill>
        <p:spPr>
          <a:xfrm>
            <a:off x="2871537" y="0"/>
            <a:ext cx="6448926" cy="6858000"/>
          </a:xfrm>
          <a:prstGeom prst="rect">
            <a:avLst/>
          </a:prstGeom>
        </p:spPr>
      </p:pic>
    </p:spTree>
    <p:extLst>
      <p:ext uri="{BB962C8B-B14F-4D97-AF65-F5344CB8AC3E}">
        <p14:creationId xmlns:p14="http://schemas.microsoft.com/office/powerpoint/2010/main" val="22091779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D&amp;D Dragons Explained: True &amp; Lesser Dragon Types, Powers &amp; Origins">
            <a:extLst>
              <a:ext uri="{FF2B5EF4-FFF2-40B4-BE49-F238E27FC236}">
                <a16:creationId xmlns:a16="http://schemas.microsoft.com/office/drawing/2014/main" id="{09B2FD1B-E55D-70A3-0106-A18559FD15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91C0DF5-9E88-E1B7-F1DC-B4B17A002B75}"/>
              </a:ext>
            </a:extLst>
          </p:cNvPr>
          <p:cNvSpPr txBox="1"/>
          <p:nvPr/>
        </p:nvSpPr>
        <p:spPr>
          <a:xfrm>
            <a:off x="8260744" y="77300"/>
            <a:ext cx="3853543" cy="1723549"/>
          </a:xfrm>
          <a:prstGeom prst="rect">
            <a:avLst/>
          </a:prstGeom>
          <a:solidFill>
            <a:schemeClr val="accent2">
              <a:lumMod val="50000"/>
              <a:alpha val="50000"/>
            </a:schemeClr>
          </a:solidFill>
          <a:ln w="63500">
            <a:solidFill>
              <a:srgbClr val="FFFF0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FF00"/>
                </a:solidFill>
                <a:effectLst/>
                <a:uLnTx/>
                <a:uFillTx/>
                <a:latin typeface="Algerian" panose="04020705040A02060702" pitchFamily="82" charset="0"/>
                <a:ea typeface="+mn-ea"/>
                <a:cs typeface="+mn-cs"/>
              </a:rPr>
              <a:t>D&amp;D Club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lgerian" panose="04020705040A02060702" pitchFamily="82" charset="0"/>
                <a:ea typeface="+mn-ea"/>
                <a:cs typeface="+mn-cs"/>
              </a:rPr>
              <a:t>After School meetings resume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lgerian" panose="04020705040A02060702" pitchFamily="82" charset="0"/>
                <a:ea typeface="+mn-ea"/>
                <a:cs typeface="+mn-cs"/>
              </a:rPr>
              <a:t>August 25, 2025</a:t>
            </a:r>
          </a:p>
        </p:txBody>
      </p:sp>
      <p:sp>
        <p:nvSpPr>
          <p:cNvPr id="10" name="TextBox 9">
            <a:extLst>
              <a:ext uri="{FF2B5EF4-FFF2-40B4-BE49-F238E27FC236}">
                <a16:creationId xmlns:a16="http://schemas.microsoft.com/office/drawing/2014/main" id="{8B244D5B-522A-1D63-EEAC-BBEB9D3CD44A}"/>
              </a:ext>
            </a:extLst>
          </p:cNvPr>
          <p:cNvSpPr txBox="1"/>
          <p:nvPr/>
        </p:nvSpPr>
        <p:spPr>
          <a:xfrm>
            <a:off x="110805" y="4101514"/>
            <a:ext cx="3031890" cy="1446550"/>
          </a:xfrm>
          <a:prstGeom prst="rect">
            <a:avLst/>
          </a:prstGeom>
          <a:solidFill>
            <a:schemeClr val="accent2">
              <a:lumMod val="50000"/>
              <a:alpha val="50000"/>
            </a:schemeClr>
          </a:solidFill>
          <a:ln w="63500">
            <a:solidFill>
              <a:srgbClr val="FFFF0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Algerian" panose="04020705040A02060702" pitchFamily="82" charset="0"/>
                <a:ea typeface="+mn-ea"/>
                <a:cs typeface="+mn-cs"/>
              </a:rPr>
              <a:t>Lunch Meeting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00"/>
                </a:solidFill>
                <a:effectLst/>
                <a:uLnTx/>
                <a:uFillTx/>
                <a:latin typeface="Algerian" panose="04020705040A02060702" pitchFamily="82" charset="0"/>
                <a:ea typeface="+mn-ea"/>
                <a:cs typeface="+mn-cs"/>
              </a:rPr>
              <a:t>11:50 to 12:25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Algerian" panose="04020705040A02060702" pitchFamily="82" charset="0"/>
                <a:ea typeface="+mn-ea"/>
                <a:cs typeface="+mn-cs"/>
              </a:rPr>
              <a:t>August 18, 2025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00"/>
                </a:solidFill>
                <a:effectLst/>
                <a:uLnTx/>
                <a:uFillTx/>
                <a:latin typeface="Algerian" panose="04020705040A02060702" pitchFamily="82" charset="0"/>
                <a:ea typeface="+mn-ea"/>
                <a:cs typeface="+mn-cs"/>
              </a:rPr>
              <a:t>Rm. #175</a:t>
            </a:r>
          </a:p>
        </p:txBody>
      </p:sp>
      <p:sp>
        <p:nvSpPr>
          <p:cNvPr id="3" name="TextBox 2">
            <a:extLst>
              <a:ext uri="{FF2B5EF4-FFF2-40B4-BE49-F238E27FC236}">
                <a16:creationId xmlns:a16="http://schemas.microsoft.com/office/drawing/2014/main" id="{15DC4E0C-7802-2A41-436E-E20BB9E6D85D}"/>
              </a:ext>
            </a:extLst>
          </p:cNvPr>
          <p:cNvSpPr txBox="1"/>
          <p:nvPr/>
        </p:nvSpPr>
        <p:spPr>
          <a:xfrm>
            <a:off x="110805" y="5667976"/>
            <a:ext cx="11970390" cy="1077218"/>
          </a:xfrm>
          <a:prstGeom prst="rect">
            <a:avLst/>
          </a:prstGeom>
          <a:solidFill>
            <a:schemeClr val="accent2">
              <a:lumMod val="50000"/>
              <a:alpha val="50000"/>
            </a:schemeClr>
          </a:solidFill>
          <a:ln w="63500">
            <a:solidFill>
              <a:srgbClr val="FFFF0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lgerian" panose="04020705040A02060702" pitchFamily="82" charset="0"/>
                <a:ea typeface="+mn-ea"/>
                <a:cs typeface="+mn-cs"/>
              </a:rPr>
              <a:t>D&amp;D Club wishes you all the benefits of a long rest.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lgerian" panose="04020705040A02060702" pitchFamily="82" charset="0"/>
                <a:ea typeface="+mn-ea"/>
                <a:cs typeface="+mn-cs"/>
              </a:rPr>
              <a:t>Club meetings will resume after summer break.</a:t>
            </a:r>
          </a:p>
        </p:txBody>
      </p:sp>
    </p:spTree>
    <p:extLst>
      <p:ext uri="{BB962C8B-B14F-4D97-AF65-F5344CB8AC3E}">
        <p14:creationId xmlns:p14="http://schemas.microsoft.com/office/powerpoint/2010/main" val="3189118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1AF3D7-CE7A-73D9-7828-F45FAF46301F}"/>
              </a:ext>
            </a:extLst>
          </p:cNvPr>
          <p:cNvPicPr>
            <a:picLocks noChangeAspect="1"/>
          </p:cNvPicPr>
          <p:nvPr/>
        </p:nvPicPr>
        <p:blipFill>
          <a:blip r:embed="rId2"/>
          <a:stretch>
            <a:fillRect/>
          </a:stretch>
        </p:blipFill>
        <p:spPr>
          <a:xfrm>
            <a:off x="437360" y="237679"/>
            <a:ext cx="11317279" cy="6382641"/>
          </a:xfrm>
          <a:prstGeom prst="rect">
            <a:avLst/>
          </a:prstGeom>
        </p:spPr>
      </p:pic>
    </p:spTree>
    <p:extLst>
      <p:ext uri="{BB962C8B-B14F-4D97-AF65-F5344CB8AC3E}">
        <p14:creationId xmlns:p14="http://schemas.microsoft.com/office/powerpoint/2010/main" val="13315352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DA9FD-DC74-81F0-A343-6D3567F73DCD}"/>
              </a:ext>
            </a:extLst>
          </p:cNvPr>
          <p:cNvPicPr>
            <a:picLocks noChangeAspect="1"/>
          </p:cNvPicPr>
          <p:nvPr/>
        </p:nvPicPr>
        <p:blipFill>
          <a:blip r:embed="rId2"/>
          <a:stretch>
            <a:fillRect/>
          </a:stretch>
        </p:blipFill>
        <p:spPr>
          <a:xfrm>
            <a:off x="237307" y="199574"/>
            <a:ext cx="11717385" cy="6458851"/>
          </a:xfrm>
          <a:prstGeom prst="rect">
            <a:avLst/>
          </a:prstGeom>
        </p:spPr>
      </p:pic>
    </p:spTree>
    <p:extLst>
      <p:ext uri="{BB962C8B-B14F-4D97-AF65-F5344CB8AC3E}">
        <p14:creationId xmlns:p14="http://schemas.microsoft.com/office/powerpoint/2010/main" val="14870129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448DB1-4196-18A6-15DA-C72635C1B1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pic>
        <p:nvPicPr>
          <p:cNvPr id="4" name="Picture 3" descr="Neon 3D circle art">
            <a:extLst>
              <a:ext uri="{FF2B5EF4-FFF2-40B4-BE49-F238E27FC236}">
                <a16:creationId xmlns:a16="http://schemas.microsoft.com/office/drawing/2014/main" id="{40E9FE59-0FBF-6B76-9D9D-8A92C2FD224D}"/>
              </a:ext>
            </a:extLst>
          </p:cNvPr>
          <p:cNvPicPr>
            <a:picLocks noChangeAspect="1"/>
          </p:cNvPicPr>
          <p:nvPr/>
        </p:nvPicPr>
        <p:blipFill>
          <a:blip r:embed="rId2"/>
          <a:srcRect t="21329"/>
          <a:stretch>
            <a:fillRect/>
          </a:stretch>
        </p:blipFill>
        <p:spPr>
          <a:xfrm>
            <a:off x="20" y="-1"/>
            <a:ext cx="12191980" cy="6857990"/>
          </a:xfrm>
          <a:prstGeom prst="rect">
            <a:avLst/>
          </a:prstGeom>
        </p:spPr>
      </p:pic>
      <p:sp>
        <p:nvSpPr>
          <p:cNvPr id="11" name="Rectangle 10">
            <a:extLst>
              <a:ext uri="{FF2B5EF4-FFF2-40B4-BE49-F238E27FC236}">
                <a16:creationId xmlns:a16="http://schemas.microsoft.com/office/drawing/2014/main" id="{B7D064F0-6D2A-219C-C000-14ABD99ECE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06" y="0"/>
            <a:ext cx="4903694" cy="6858001"/>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0847AE57-4FF8-3D16-66A2-CE27F12EE7B9}"/>
              </a:ext>
            </a:extLst>
          </p:cNvPr>
          <p:cNvSpPr>
            <a:spLocks noGrp="1"/>
          </p:cNvSpPr>
          <p:nvPr>
            <p:ph type="ctrTitle"/>
          </p:nvPr>
        </p:nvSpPr>
        <p:spPr>
          <a:xfrm>
            <a:off x="3952973" y="1959869"/>
            <a:ext cx="4286054" cy="1249680"/>
          </a:xfrm>
        </p:spPr>
        <p:txBody>
          <a:bodyPr anchor="b">
            <a:normAutofit fontScale="90000"/>
          </a:bodyPr>
          <a:lstStyle/>
          <a:p>
            <a:r>
              <a:rPr lang="en-US" sz="5200" dirty="0"/>
              <a:t>Boxing </a:t>
            </a:r>
            <a:br>
              <a:rPr lang="en-US" sz="5200" dirty="0"/>
            </a:br>
            <a:r>
              <a:rPr lang="en-US" sz="5200" dirty="0"/>
              <a:t>Club</a:t>
            </a:r>
          </a:p>
        </p:txBody>
      </p:sp>
      <p:sp>
        <p:nvSpPr>
          <p:cNvPr id="3" name="Subtitle 2">
            <a:extLst>
              <a:ext uri="{FF2B5EF4-FFF2-40B4-BE49-F238E27FC236}">
                <a16:creationId xmlns:a16="http://schemas.microsoft.com/office/drawing/2014/main" id="{FFB04D42-B8C7-9FAF-0967-3FFD2AF8C981}"/>
              </a:ext>
            </a:extLst>
          </p:cNvPr>
          <p:cNvSpPr>
            <a:spLocks noGrp="1"/>
          </p:cNvSpPr>
          <p:nvPr>
            <p:ph type="subTitle" idx="1"/>
          </p:nvPr>
        </p:nvSpPr>
        <p:spPr>
          <a:xfrm>
            <a:off x="7288306" y="5169408"/>
            <a:ext cx="4774154" cy="1386840"/>
          </a:xfrm>
        </p:spPr>
        <p:txBody>
          <a:bodyPr anchor="t">
            <a:normAutofit fontScale="92500" lnSpcReduction="10000"/>
          </a:bodyPr>
          <a:lstStyle/>
          <a:p>
            <a:r>
              <a:rPr lang="en-US" sz="2200" dirty="0"/>
              <a:t>Monday, Wednesdays, Fridays</a:t>
            </a:r>
          </a:p>
          <a:p>
            <a:r>
              <a:rPr lang="en-US" sz="2200" dirty="0"/>
              <a:t>4-6 pm</a:t>
            </a:r>
          </a:p>
          <a:p>
            <a:r>
              <a:rPr lang="en-US" sz="2200" dirty="0"/>
              <a:t>Meet at the Weight Room – C Building</a:t>
            </a:r>
          </a:p>
        </p:txBody>
      </p:sp>
      <p:sp>
        <p:nvSpPr>
          <p:cNvPr id="5" name="Title 1">
            <a:extLst>
              <a:ext uri="{FF2B5EF4-FFF2-40B4-BE49-F238E27FC236}">
                <a16:creationId xmlns:a16="http://schemas.microsoft.com/office/drawing/2014/main" id="{CF8AEB47-F9E0-8966-D981-145531A76084}"/>
              </a:ext>
            </a:extLst>
          </p:cNvPr>
          <p:cNvSpPr txBox="1">
            <a:spLocks/>
          </p:cNvSpPr>
          <p:nvPr/>
        </p:nvSpPr>
        <p:spPr>
          <a:xfrm>
            <a:off x="0" y="85344"/>
            <a:ext cx="4286054" cy="124968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200" b="1" i="0" u="none" strike="noStrike" kern="1200" cap="none" spc="0" normalizeH="0" baseline="0" noProof="0" dirty="0">
                <a:ln>
                  <a:noFill/>
                </a:ln>
                <a:solidFill>
                  <a:prstClr val="white"/>
                </a:solidFill>
                <a:effectLst/>
                <a:uLnTx/>
                <a:uFillTx/>
                <a:latin typeface="Neue Haas Grotesk Text Pro"/>
                <a:ea typeface="+mj-ea"/>
                <a:cs typeface="+mj-cs"/>
              </a:rPr>
              <a:t>All levels welcome!</a:t>
            </a:r>
          </a:p>
        </p:txBody>
      </p:sp>
      <p:sp>
        <p:nvSpPr>
          <p:cNvPr id="6" name="TextBox 5">
            <a:extLst>
              <a:ext uri="{FF2B5EF4-FFF2-40B4-BE49-F238E27FC236}">
                <a16:creationId xmlns:a16="http://schemas.microsoft.com/office/drawing/2014/main" id="{05A16DCE-EEF3-0433-0C32-529EB17816EC}"/>
              </a:ext>
            </a:extLst>
          </p:cNvPr>
          <p:cNvSpPr txBox="1"/>
          <p:nvPr/>
        </p:nvSpPr>
        <p:spPr>
          <a:xfrm>
            <a:off x="347472" y="5401163"/>
            <a:ext cx="622706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Neue Haas Grotesk Text Pro"/>
                <a:ea typeface="+mn-ea"/>
                <a:cs typeface="+mn-cs"/>
              </a:rPr>
              <a:t>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 Haas Grotesk Tex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Neue Haas Grotesk Text Pro"/>
                <a:ea typeface="+mn-ea"/>
                <a:cs typeface="+mn-cs"/>
                <a:hlinkClick r:id="rId3"/>
              </a:rPr>
              <a:t>Bowling.Cynthia@somersetcollegeprep.org</a:t>
            </a:r>
            <a:endParaRPr kumimoji="0" lang="en-US" sz="1800" b="0" i="0" u="none" strike="noStrike" kern="1200" cap="none" spc="0" normalizeH="0" baseline="0" noProof="0" dirty="0">
              <a:ln>
                <a:noFill/>
              </a:ln>
              <a:solidFill>
                <a:prstClr val="white"/>
              </a:solidFill>
              <a:effectLst/>
              <a:uLnTx/>
              <a:uFillTx/>
              <a:latin typeface="Neue Haas Grotesk Tex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Neue Haas Grotesk Text Pro"/>
                <a:ea typeface="+mn-ea"/>
                <a:cs typeface="+mn-cs"/>
              </a:rPr>
              <a:t>Room 170-C</a:t>
            </a:r>
          </a:p>
        </p:txBody>
      </p:sp>
      <p:sp>
        <p:nvSpPr>
          <p:cNvPr id="7" name="TextBox 6">
            <a:extLst>
              <a:ext uri="{FF2B5EF4-FFF2-40B4-BE49-F238E27FC236}">
                <a16:creationId xmlns:a16="http://schemas.microsoft.com/office/drawing/2014/main" id="{B1B9002D-773D-CB0A-E0E6-6A2538CF50A8}"/>
              </a:ext>
            </a:extLst>
          </p:cNvPr>
          <p:cNvSpPr txBox="1"/>
          <p:nvPr/>
        </p:nvSpPr>
        <p:spPr>
          <a:xfrm>
            <a:off x="576072" y="1315057"/>
            <a:ext cx="299923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Neue Haas Grotesk Text Pro"/>
                <a:ea typeface="+mn-ea"/>
                <a:cs typeface="+mn-cs"/>
              </a:rPr>
              <a:t>We’ll teach you!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Neue Haas Grotesk Text Pro"/>
                <a:ea typeface="+mn-ea"/>
                <a:cs typeface="+mn-cs"/>
              </a:rPr>
              <a:t>Give it a try!</a:t>
            </a:r>
          </a:p>
        </p:txBody>
      </p:sp>
      <p:sp>
        <p:nvSpPr>
          <p:cNvPr id="8" name="Subtitle 2">
            <a:extLst>
              <a:ext uri="{FF2B5EF4-FFF2-40B4-BE49-F238E27FC236}">
                <a16:creationId xmlns:a16="http://schemas.microsoft.com/office/drawing/2014/main" id="{C67A6B1A-E255-DB28-BC43-A5CBD2EF4BFD}"/>
              </a:ext>
            </a:extLst>
          </p:cNvPr>
          <p:cNvSpPr txBox="1">
            <a:spLocks/>
          </p:cNvSpPr>
          <p:nvPr/>
        </p:nvSpPr>
        <p:spPr>
          <a:xfrm>
            <a:off x="7288306" y="112883"/>
            <a:ext cx="4903694" cy="1386840"/>
          </a:xfrm>
          <a:prstGeom prst="rect">
            <a:avLst/>
          </a:prstGeom>
        </p:spPr>
        <p:txBody>
          <a:bodyPr vert="horz" lIns="91440" tIns="45720" rIns="91440" bIns="45720" rtlCol="0" anchor="t">
            <a:normAutofit/>
          </a:bodyPr>
          <a:lstStyle>
            <a:lvl1pPr marL="0" indent="0" algn="ctr" defTabSz="914400" rtl="0" eaLnBrk="1" latinLnBrk="0" hangingPunct="1">
              <a:lnSpc>
                <a:spcPct val="12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FF00FF"/>
                </a:solidFill>
                <a:effectLst/>
                <a:uLnTx/>
                <a:uFillTx/>
                <a:latin typeface="Bodoni MT Black" panose="02070A03080606020203" pitchFamily="18" charset="0"/>
                <a:ea typeface="+mn-ea"/>
                <a:cs typeface="+mn-cs"/>
              </a:rPr>
              <a:t>First meeting </a:t>
            </a:r>
          </a:p>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FF00FF"/>
                </a:solidFill>
                <a:effectLst/>
                <a:uLnTx/>
                <a:uFillTx/>
                <a:latin typeface="Bodoni MT Black" panose="02070A03080606020203" pitchFamily="18" charset="0"/>
                <a:ea typeface="+mn-ea"/>
                <a:cs typeface="+mn-cs"/>
              </a:rPr>
              <a:t>Monday, August 18th</a:t>
            </a:r>
          </a:p>
        </p:txBody>
      </p:sp>
      <p:sp>
        <p:nvSpPr>
          <p:cNvPr id="10" name="TextBox 9">
            <a:extLst>
              <a:ext uri="{FF2B5EF4-FFF2-40B4-BE49-F238E27FC236}">
                <a16:creationId xmlns:a16="http://schemas.microsoft.com/office/drawing/2014/main" id="{8A87EB31-8216-1294-D2D9-886F76B16185}"/>
              </a:ext>
            </a:extLst>
          </p:cNvPr>
          <p:cNvSpPr txBox="1"/>
          <p:nvPr/>
        </p:nvSpPr>
        <p:spPr>
          <a:xfrm>
            <a:off x="0" y="4498335"/>
            <a:ext cx="12192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Neue Haas Grotesk Text Pro"/>
                <a:ea typeface="+mn-ea"/>
                <a:cs typeface="+mn-cs"/>
              </a:rPr>
              <a:t>Open to Middle School AND High School Students!!!</a:t>
            </a:r>
          </a:p>
        </p:txBody>
      </p:sp>
    </p:spTree>
    <p:extLst>
      <p:ext uri="{BB962C8B-B14F-4D97-AF65-F5344CB8AC3E}">
        <p14:creationId xmlns:p14="http://schemas.microsoft.com/office/powerpoint/2010/main" val="558169227"/>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6EE40064-393A-D8F8-F70C-52441816F413}"/>
              </a:ext>
            </a:extLst>
          </p:cNvPr>
          <p:cNvSpPr>
            <a:spLocks noGrp="1" noChangeArrowheads="1"/>
          </p:cNvSpPr>
          <p:nvPr>
            <p:ph idx="1"/>
          </p:nvPr>
        </p:nvSpPr>
        <p:spPr bwMode="auto">
          <a:xfrm>
            <a:off x="612647" y="3658504"/>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4BA4DF67-1228-F752-9267-2B2F4CB09A89}"/>
              </a:ext>
            </a:extLst>
          </p:cNvPr>
          <p:cNvSpPr>
            <a:spLocks noGrp="1" noChangeArrowheads="1"/>
          </p:cNvSpPr>
          <p:nvPr>
            <p:ph type="title"/>
          </p:nvPr>
        </p:nvSpPr>
        <p:spPr bwMode="auto">
          <a:xfrm>
            <a:off x="163629" y="83720"/>
            <a:ext cx="11810198"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0000"/>
                </a:solidFill>
                <a:effectLst/>
                <a:latin typeface="Aptos" panose="020B0004020202020204" pitchFamily="34" charset="0"/>
              </a:rPr>
              <a:t>Library is open during lunch Monday - Thursday's and will be closed on Fridays.</a:t>
            </a:r>
            <a:br>
              <a:rPr kumimoji="0" lang="en-US" altLang="en-US" sz="3200" b="0" i="0" u="none" strike="noStrike" cap="none" normalizeH="0" baseline="0" dirty="0">
                <a:ln>
                  <a:noFill/>
                </a:ln>
                <a:solidFill>
                  <a:srgbClr val="000000"/>
                </a:solidFill>
                <a:effectLst/>
                <a:latin typeface="Aptos" panose="020B0004020202020204" pitchFamily="34" charset="0"/>
              </a:rPr>
            </a:br>
            <a:r>
              <a:rPr kumimoji="0" lang="en-US" altLang="en-US" sz="3200" b="0" i="0" u="none" strike="noStrike" cap="none" normalizeH="0" baseline="0" dirty="0">
                <a:ln>
                  <a:noFill/>
                </a:ln>
                <a:solidFill>
                  <a:srgbClr val="000000"/>
                </a:solidFill>
                <a:effectLst/>
                <a:latin typeface="Aptos" panose="020B0004020202020204" pitchFamily="34" charset="0"/>
              </a:rPr>
              <a:t>Mondays and Tuesdays- Open to Middle School</a:t>
            </a:r>
            <a:br>
              <a:rPr kumimoji="0" lang="en-US" altLang="en-US" sz="3200" b="0" i="0" u="none" strike="noStrike" cap="none" normalizeH="0" baseline="0" dirty="0">
                <a:ln>
                  <a:noFill/>
                </a:ln>
                <a:solidFill>
                  <a:srgbClr val="000000"/>
                </a:solidFill>
                <a:effectLst/>
                <a:latin typeface="Aptos" panose="020B0004020202020204" pitchFamily="34" charset="0"/>
              </a:rPr>
            </a:br>
            <a:r>
              <a:rPr kumimoji="0" lang="en-US" altLang="en-US" sz="3200" b="0" i="0" u="none" strike="noStrike" cap="none" normalizeH="0" baseline="0" dirty="0">
                <a:ln>
                  <a:noFill/>
                </a:ln>
                <a:solidFill>
                  <a:srgbClr val="000000"/>
                </a:solidFill>
                <a:effectLst/>
                <a:latin typeface="Aptos" panose="020B0004020202020204" pitchFamily="34" charset="0"/>
              </a:rPr>
              <a:t>Wednesdays and Thursdays- Open to High School</a:t>
            </a:r>
            <a:endParaRPr kumimoji="0" lang="en-US" altLang="en-US" sz="4400" b="0" i="0" u="none" strike="noStrike" cap="none" normalizeH="0" baseline="0" dirty="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3FD7300C-CD4E-3510-87A0-1E52DDF9F3BD}"/>
              </a:ext>
            </a:extLst>
          </p:cNvPr>
          <p:cNvPicPr>
            <a:picLocks noChangeAspect="1"/>
          </p:cNvPicPr>
          <p:nvPr/>
        </p:nvPicPr>
        <p:blipFill>
          <a:blip r:embed="rId2"/>
          <a:stretch>
            <a:fillRect/>
          </a:stretch>
        </p:blipFill>
        <p:spPr>
          <a:xfrm>
            <a:off x="1183907" y="2453456"/>
            <a:ext cx="8912993" cy="4281087"/>
          </a:xfrm>
          <a:prstGeom prst="rect">
            <a:avLst/>
          </a:prstGeom>
        </p:spPr>
      </p:pic>
    </p:spTree>
    <p:extLst>
      <p:ext uri="{BB962C8B-B14F-4D97-AF65-F5344CB8AC3E}">
        <p14:creationId xmlns:p14="http://schemas.microsoft.com/office/powerpoint/2010/main" val="10804798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BF191-70C5-8D95-D1F7-8632F9E9E80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09A4DF2-982B-F94D-56A7-C88E6B9AA12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EC3EBA9-B12E-056B-B7A8-D2C377448A9A}"/>
              </a:ext>
            </a:extLst>
          </p:cNvPr>
          <p:cNvPicPr>
            <a:picLocks noChangeAspect="1"/>
          </p:cNvPicPr>
          <p:nvPr/>
        </p:nvPicPr>
        <p:blipFill>
          <a:blip r:embed="rId2"/>
          <a:stretch>
            <a:fillRect/>
          </a:stretch>
        </p:blipFill>
        <p:spPr>
          <a:xfrm>
            <a:off x="590645" y="0"/>
            <a:ext cx="11010709" cy="6858000"/>
          </a:xfrm>
          <a:prstGeom prst="rect">
            <a:avLst/>
          </a:prstGeom>
        </p:spPr>
      </p:pic>
    </p:spTree>
    <p:extLst>
      <p:ext uri="{BB962C8B-B14F-4D97-AF65-F5344CB8AC3E}">
        <p14:creationId xmlns:p14="http://schemas.microsoft.com/office/powerpoint/2010/main" val="2777485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31C59-DD61-4A9E-E1CD-562A01D5308E}"/>
              </a:ext>
            </a:extLst>
          </p:cNvPr>
          <p:cNvSpPr>
            <a:spLocks noGrp="1"/>
          </p:cNvSpPr>
          <p:nvPr>
            <p:ph type="title"/>
          </p:nvPr>
        </p:nvSpPr>
        <p:spPr/>
        <p:txBody>
          <a:bodyPr>
            <a:normAutofit fontScale="90000"/>
          </a:bodyPr>
          <a:lstStyle/>
          <a:p>
            <a:pPr algn="ctr"/>
            <a:r>
              <a:rPr lang="en-US" sz="7300" b="1" u="sng"/>
              <a:t>No Cell Phones</a:t>
            </a:r>
            <a:br>
              <a:rPr lang="en-US" sz="8000" b="1"/>
            </a:br>
            <a:r>
              <a:rPr lang="en-US" sz="3600" b="1" i="1"/>
              <a:t>Off and away the entire day</a:t>
            </a:r>
            <a:endParaRPr lang="en-US" sz="8000" b="1"/>
          </a:p>
        </p:txBody>
      </p:sp>
      <p:graphicFrame>
        <p:nvGraphicFramePr>
          <p:cNvPr id="15" name="Content Placeholder 8">
            <a:extLst>
              <a:ext uri="{FF2B5EF4-FFF2-40B4-BE49-F238E27FC236}">
                <a16:creationId xmlns:a16="http://schemas.microsoft.com/office/drawing/2014/main" id="{0D48F9BC-AE91-46FC-F8DA-352831898ACA}"/>
              </a:ext>
            </a:extLst>
          </p:cNvPr>
          <p:cNvGraphicFramePr>
            <a:graphicFrameLocks noGrp="1"/>
          </p:cNvGraphicFramePr>
          <p:nvPr>
            <p:ph idx="1"/>
            <p:extLst>
              <p:ext uri="{D42A27DB-BD31-4B8C-83A1-F6EECF244321}">
                <p14:modId xmlns:p14="http://schemas.microsoft.com/office/powerpoint/2010/main" val="363682860"/>
              </p:ext>
            </p:extLst>
          </p:nvPr>
        </p:nvGraphicFramePr>
        <p:xfrm>
          <a:off x="838200" y="1690688"/>
          <a:ext cx="10515600" cy="51310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0">
            <a:extLst>
              <a:ext uri="{FF2B5EF4-FFF2-40B4-BE49-F238E27FC236}">
                <a16:creationId xmlns:a16="http://schemas.microsoft.com/office/drawing/2014/main" id="{36C8F63D-0287-CC85-D8F9-A54C0B1ADEB0}"/>
              </a:ext>
            </a:extLst>
          </p:cNvPr>
          <p:cNvPicPr>
            <a:picLocks noChangeAspect="1"/>
          </p:cNvPicPr>
          <p:nvPr/>
        </p:nvPicPr>
        <p:blipFill>
          <a:blip r:embed="rId7"/>
          <a:stretch>
            <a:fillRect/>
          </a:stretch>
        </p:blipFill>
        <p:spPr>
          <a:xfrm>
            <a:off x="9902825" y="36282"/>
            <a:ext cx="1166227" cy="1654406"/>
          </a:xfrm>
          <a:prstGeom prst="rect">
            <a:avLst/>
          </a:prstGeom>
        </p:spPr>
      </p:pic>
    </p:spTree>
    <p:extLst>
      <p:ext uri="{BB962C8B-B14F-4D97-AF65-F5344CB8AC3E}">
        <p14:creationId xmlns:p14="http://schemas.microsoft.com/office/powerpoint/2010/main" val="356404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F16B5-9ECA-1AB5-9E29-D247F1CFAC1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C9A37EA-5D6A-7920-20DA-82FB8F1C0EA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E6546A8-90A6-4FD1-ADC2-E901CB1976A5}"/>
              </a:ext>
            </a:extLst>
          </p:cNvPr>
          <p:cNvPicPr>
            <a:picLocks noChangeAspect="1"/>
          </p:cNvPicPr>
          <p:nvPr/>
        </p:nvPicPr>
        <p:blipFill>
          <a:blip r:embed="rId2"/>
          <a:stretch>
            <a:fillRect/>
          </a:stretch>
        </p:blipFill>
        <p:spPr>
          <a:xfrm>
            <a:off x="193834" y="0"/>
            <a:ext cx="11804332" cy="6858000"/>
          </a:xfrm>
          <a:prstGeom prst="rect">
            <a:avLst/>
          </a:prstGeom>
        </p:spPr>
      </p:pic>
    </p:spTree>
    <p:extLst>
      <p:ext uri="{BB962C8B-B14F-4D97-AF65-F5344CB8AC3E}">
        <p14:creationId xmlns:p14="http://schemas.microsoft.com/office/powerpoint/2010/main" val="33367657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A8161-BDF1-55DA-A12D-E23ACC7EDE27}"/>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8179F2D7-A1BD-3B54-59AE-A2648C293303}"/>
              </a:ext>
            </a:extLst>
          </p:cNvPr>
          <p:cNvPicPr>
            <a:picLocks noChangeAspect="1"/>
          </p:cNvPicPr>
          <p:nvPr/>
        </p:nvPicPr>
        <p:blipFill>
          <a:blip r:embed="rId2"/>
          <a:stretch>
            <a:fillRect/>
          </a:stretch>
        </p:blipFill>
        <p:spPr>
          <a:xfrm>
            <a:off x="718387" y="304364"/>
            <a:ext cx="10755226" cy="6249272"/>
          </a:xfrm>
          <a:prstGeom prst="rect">
            <a:avLst/>
          </a:prstGeom>
        </p:spPr>
      </p:pic>
    </p:spTree>
    <p:extLst>
      <p:ext uri="{BB962C8B-B14F-4D97-AF65-F5344CB8AC3E}">
        <p14:creationId xmlns:p14="http://schemas.microsoft.com/office/powerpoint/2010/main" val="760628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9ACBB-1EBB-51A2-1298-B98062844C9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3A796D4-C56B-17FD-E786-C9CFCE8E59E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4C45AC0-582F-3BFB-42D7-CB97520F2EF5}"/>
              </a:ext>
            </a:extLst>
          </p:cNvPr>
          <p:cNvPicPr>
            <a:picLocks noChangeAspect="1"/>
          </p:cNvPicPr>
          <p:nvPr/>
        </p:nvPicPr>
        <p:blipFill>
          <a:blip r:embed="rId2"/>
          <a:stretch>
            <a:fillRect/>
          </a:stretch>
        </p:blipFill>
        <p:spPr>
          <a:xfrm>
            <a:off x="423071" y="309127"/>
            <a:ext cx="11345858" cy="6239746"/>
          </a:xfrm>
          <a:prstGeom prst="rect">
            <a:avLst/>
          </a:prstGeom>
        </p:spPr>
      </p:pic>
    </p:spTree>
    <p:extLst>
      <p:ext uri="{BB962C8B-B14F-4D97-AF65-F5344CB8AC3E}">
        <p14:creationId xmlns:p14="http://schemas.microsoft.com/office/powerpoint/2010/main" val="6007558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4B3E83B9-222A-4520-83DF-65CC433DACF1}"/>
              </a:ext>
            </a:extLst>
          </p:cNvPr>
          <p:cNvSpPr>
            <a:spLocks noGrp="1"/>
          </p:cNvSpPr>
          <p:nvPr>
            <p:ph type="title"/>
          </p:nvPr>
        </p:nvSpPr>
        <p:spPr>
          <a:xfrm>
            <a:off x="5178252" y="225608"/>
            <a:ext cx="6777314" cy="1180497"/>
          </a:xfrm>
        </p:spPr>
        <p:txBody>
          <a:bodyPr>
            <a:normAutofit/>
          </a:bodyPr>
          <a:lstStyle/>
          <a:p>
            <a:pPr algn="ctr"/>
            <a:r>
              <a:rPr lang="en-US" sz="5400" b="1"/>
              <a:t>CHESS CLUB</a:t>
            </a:r>
            <a:r>
              <a:rPr lang="en-US" sz="5400"/>
              <a:t>!</a:t>
            </a:r>
          </a:p>
        </p:txBody>
      </p:sp>
      <p:pic>
        <p:nvPicPr>
          <p:cNvPr id="28" name="Picture Placeholder 27" descr="Close Up of a chess board">
            <a:extLst>
              <a:ext uri="{FF2B5EF4-FFF2-40B4-BE49-F238E27FC236}">
                <a16:creationId xmlns:a16="http://schemas.microsoft.com/office/drawing/2014/main" id="{418F3B9B-6683-4DCF-8F6A-173C94E52CEC}"/>
              </a:ext>
            </a:extLst>
          </p:cNvPr>
          <p:cNvPicPr>
            <a:picLocks noGrp="1" noChangeAspect="1"/>
          </p:cNvPicPr>
          <p:nvPr>
            <p:ph type="pic" sz="quarter" idx="13"/>
          </p:nvPr>
        </p:nvPicPr>
        <p:blipFill rotWithShape="1">
          <a:blip r:embed="rId3"/>
          <a:srcRect t="10670" b="10670"/>
          <a:stretch/>
        </p:blipFill>
        <p:spPr>
          <a:xfrm>
            <a:off x="542925" y="574675"/>
            <a:ext cx="4022725" cy="1867360"/>
          </a:xfrm>
        </p:spPr>
      </p:pic>
      <p:pic>
        <p:nvPicPr>
          <p:cNvPr id="13" name="Picture Placeholder 12" descr="Cogs brainstorming">
            <a:extLst>
              <a:ext uri="{FF2B5EF4-FFF2-40B4-BE49-F238E27FC236}">
                <a16:creationId xmlns:a16="http://schemas.microsoft.com/office/drawing/2014/main" id="{22858132-76FC-4F1E-BBD7-969497F1A04A}"/>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a:stretch/>
        </p:blipFill>
        <p:spPr>
          <a:xfrm>
            <a:off x="542925" y="2519163"/>
            <a:ext cx="4022725" cy="1843040"/>
          </a:xfrm>
        </p:spPr>
      </p:pic>
      <p:pic>
        <p:nvPicPr>
          <p:cNvPr id="19" name="Picture Placeholder 18" descr="Close up of grey chess piece casting a shadow">
            <a:extLst>
              <a:ext uri="{FF2B5EF4-FFF2-40B4-BE49-F238E27FC236}">
                <a16:creationId xmlns:a16="http://schemas.microsoft.com/office/drawing/2014/main" id="{4DDD4EE5-D9CF-4433-8027-E8390EC16D11}"/>
              </a:ext>
            </a:extLst>
          </p:cNvPr>
          <p:cNvPicPr>
            <a:picLocks noGrp="1" noChangeAspect="1"/>
          </p:cNvPicPr>
          <p:nvPr>
            <p:ph type="pic" sz="quarter" idx="15"/>
          </p:nvPr>
        </p:nvPicPr>
        <p:blipFill rotWithShape="1">
          <a:blip r:embed="rId5" cstate="screen">
            <a:extLst>
              <a:ext uri="{28A0092B-C50C-407E-A947-70E740481C1C}">
                <a14:useLocalDpi xmlns:a14="http://schemas.microsoft.com/office/drawing/2010/main" val="0"/>
              </a:ext>
            </a:extLst>
          </a:blip>
          <a:srcRect/>
          <a:stretch/>
        </p:blipFill>
        <p:spPr>
          <a:xfrm>
            <a:off x="542925" y="4439331"/>
            <a:ext cx="4022725" cy="1879333"/>
          </a:xfrm>
        </p:spPr>
      </p:pic>
      <p:sp>
        <p:nvSpPr>
          <p:cNvPr id="17" name="Content Placeholder 16">
            <a:extLst>
              <a:ext uri="{FF2B5EF4-FFF2-40B4-BE49-F238E27FC236}">
                <a16:creationId xmlns:a16="http://schemas.microsoft.com/office/drawing/2014/main" id="{E17FA55F-C7EA-4BF4-8024-B7D78BD78899}"/>
              </a:ext>
            </a:extLst>
          </p:cNvPr>
          <p:cNvSpPr>
            <a:spLocks noGrp="1"/>
          </p:cNvSpPr>
          <p:nvPr>
            <p:ph idx="1"/>
          </p:nvPr>
        </p:nvSpPr>
        <p:spPr>
          <a:xfrm>
            <a:off x="5178252" y="1337094"/>
            <a:ext cx="6631310" cy="4579305"/>
          </a:xfrm>
        </p:spPr>
        <p:txBody>
          <a:bodyPr>
            <a:normAutofit/>
          </a:bodyPr>
          <a:lstStyle/>
          <a:p>
            <a:pPr>
              <a:spcBef>
                <a:spcPts val="0"/>
              </a:spcBef>
              <a:spcAft>
                <a:spcPts val="2400"/>
              </a:spcAft>
            </a:pPr>
            <a:r>
              <a:rPr lang="en-US" sz="3200"/>
              <a:t>Chess Club meets </a:t>
            </a:r>
            <a:r>
              <a:rPr lang="en-US" sz="3200" b="1" u="sng"/>
              <a:t>MONDAYs</a:t>
            </a:r>
            <a:r>
              <a:rPr lang="en-US" sz="3200"/>
              <a:t> during lunch. Bring your food!</a:t>
            </a:r>
          </a:p>
          <a:p>
            <a:pPr>
              <a:spcBef>
                <a:spcPts val="0"/>
              </a:spcBef>
            </a:pPr>
            <a:r>
              <a:rPr lang="en-US" sz="3200"/>
              <a:t>Meetings 170C. </a:t>
            </a:r>
          </a:p>
          <a:p>
            <a:pPr lvl="1">
              <a:spcBef>
                <a:spcPts val="0"/>
              </a:spcBef>
            </a:pPr>
            <a:r>
              <a:rPr lang="en-US" sz="2800"/>
              <a:t>See Ms. Bowling if you need a pass.</a:t>
            </a:r>
          </a:p>
          <a:p>
            <a:pPr marL="457200" lvl="1" indent="0">
              <a:spcBef>
                <a:spcPts val="0"/>
              </a:spcBef>
              <a:buNone/>
            </a:pPr>
            <a:endParaRPr lang="en-US" sz="2800"/>
          </a:p>
          <a:p>
            <a:pPr>
              <a:spcBef>
                <a:spcPts val="0"/>
              </a:spcBef>
              <a:spcAft>
                <a:spcPts val="2400"/>
              </a:spcAft>
            </a:pPr>
            <a:r>
              <a:rPr lang="en-US" sz="3200"/>
              <a:t>All levels welcome!</a:t>
            </a:r>
          </a:p>
          <a:p>
            <a:pPr>
              <a:spcBef>
                <a:spcPts val="0"/>
              </a:spcBef>
              <a:spcAft>
                <a:spcPts val="2400"/>
              </a:spcAft>
            </a:pPr>
            <a:r>
              <a:rPr lang="en-US" sz="3200"/>
              <a:t>Beginners welcome! </a:t>
            </a:r>
          </a:p>
        </p:txBody>
      </p:sp>
      <p:sp>
        <p:nvSpPr>
          <p:cNvPr id="2" name="TextBox 1">
            <a:extLst>
              <a:ext uri="{FF2B5EF4-FFF2-40B4-BE49-F238E27FC236}">
                <a16:creationId xmlns:a16="http://schemas.microsoft.com/office/drawing/2014/main" id="{8F552019-6DE4-9589-FC32-A9DA7B047966}"/>
              </a:ext>
            </a:extLst>
          </p:cNvPr>
          <p:cNvSpPr txBox="1"/>
          <p:nvPr/>
        </p:nvSpPr>
        <p:spPr>
          <a:xfrm>
            <a:off x="6581955" y="6021237"/>
            <a:ext cx="5451894" cy="461665"/>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Bauhaus 93" panose="04030905020B02020C02" pitchFamily="82" charset="0"/>
                <a:ea typeface="+mn-ea"/>
                <a:cs typeface="+mn-cs"/>
              </a:rPr>
              <a:t>First Meeting – Monday, August 18</a:t>
            </a:r>
            <a:r>
              <a:rPr kumimoji="0" lang="en-US" sz="2400" b="0" i="0" u="none" strike="noStrike" kern="1200" cap="none" spc="0" normalizeH="0" baseline="30000" noProof="0">
                <a:ln>
                  <a:noFill/>
                </a:ln>
                <a:solidFill>
                  <a:prstClr val="black"/>
                </a:solidFill>
                <a:effectLst/>
                <a:uLnTx/>
                <a:uFillTx/>
                <a:latin typeface="Bauhaus 93" panose="04030905020B02020C02" pitchFamily="82" charset="0"/>
                <a:ea typeface="+mn-ea"/>
                <a:cs typeface="+mn-cs"/>
              </a:rPr>
              <a:t>th</a:t>
            </a:r>
            <a:r>
              <a:rPr kumimoji="0" lang="en-US" sz="2400" b="0" i="0" u="none" strike="noStrike" kern="1200" cap="none" spc="0" normalizeH="0" baseline="0" noProof="0">
                <a:ln>
                  <a:noFill/>
                </a:ln>
                <a:solidFill>
                  <a:prstClr val="black"/>
                </a:solidFill>
                <a:effectLst/>
                <a:uLnTx/>
                <a:uFillTx/>
                <a:latin typeface="Bauhaus 93" panose="04030905020B02020C02" pitchFamily="82" charset="0"/>
                <a:ea typeface="+mn-ea"/>
                <a:cs typeface="+mn-cs"/>
              </a:rPr>
              <a:t>!</a:t>
            </a:r>
          </a:p>
        </p:txBody>
      </p:sp>
    </p:spTree>
    <p:extLst>
      <p:ext uri="{BB962C8B-B14F-4D97-AF65-F5344CB8AC3E}">
        <p14:creationId xmlns:p14="http://schemas.microsoft.com/office/powerpoint/2010/main" val="23303173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F0D33-2CD8-11A1-C179-AED1D8D53808}"/>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D296AF9B-1222-A379-A681-9CCD7E1CFFB9}"/>
              </a:ext>
            </a:extLst>
          </p:cNvPr>
          <p:cNvSpPr>
            <a:spLocks noGrp="1"/>
          </p:cNvSpPr>
          <p:nvPr>
            <p:ph type="pic" sz="quarter" idx="13"/>
          </p:nvPr>
        </p:nvSpPr>
        <p:spPr/>
        <p:txBody>
          <a:bodyPr/>
          <a:lstStyle/>
          <a:p>
            <a:endParaRPr lang="en-US"/>
          </a:p>
        </p:txBody>
      </p:sp>
      <p:sp>
        <p:nvSpPr>
          <p:cNvPr id="4" name="Picture Placeholder 3">
            <a:extLst>
              <a:ext uri="{FF2B5EF4-FFF2-40B4-BE49-F238E27FC236}">
                <a16:creationId xmlns:a16="http://schemas.microsoft.com/office/drawing/2014/main" id="{CA1B9FFB-BBB1-5049-F61A-B84831B8AD09}"/>
              </a:ext>
            </a:extLst>
          </p:cNvPr>
          <p:cNvSpPr>
            <a:spLocks noGrp="1"/>
          </p:cNvSpPr>
          <p:nvPr>
            <p:ph type="pic" sz="quarter" idx="14"/>
          </p:nvPr>
        </p:nvSpPr>
        <p:spPr/>
        <p:txBody>
          <a:bodyPr/>
          <a:lstStyle/>
          <a:p>
            <a:endParaRPr lang="en-US"/>
          </a:p>
        </p:txBody>
      </p:sp>
      <p:sp>
        <p:nvSpPr>
          <p:cNvPr id="5" name="Picture Placeholder 4">
            <a:extLst>
              <a:ext uri="{FF2B5EF4-FFF2-40B4-BE49-F238E27FC236}">
                <a16:creationId xmlns:a16="http://schemas.microsoft.com/office/drawing/2014/main" id="{D29EF93B-67FF-9E6C-3098-3968B8AAEB69}"/>
              </a:ext>
            </a:extLst>
          </p:cNvPr>
          <p:cNvSpPr>
            <a:spLocks noGrp="1"/>
          </p:cNvSpPr>
          <p:nvPr>
            <p:ph type="pic" sz="quarter" idx="15"/>
          </p:nvPr>
        </p:nvSpPr>
        <p:spPr/>
        <p:txBody>
          <a:bodyPr/>
          <a:lstStyle/>
          <a:p>
            <a:endParaRPr lang="en-US"/>
          </a:p>
        </p:txBody>
      </p:sp>
      <p:sp>
        <p:nvSpPr>
          <p:cNvPr id="6" name="Content Placeholder 5">
            <a:extLst>
              <a:ext uri="{FF2B5EF4-FFF2-40B4-BE49-F238E27FC236}">
                <a16:creationId xmlns:a16="http://schemas.microsoft.com/office/drawing/2014/main" id="{690BAE24-BF18-523F-9878-038877431A64}"/>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DDB3ADF9-C5A0-F381-8D3E-8AD95A02627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02352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38200" y="144856"/>
            <a:ext cx="10515600" cy="1545834"/>
          </a:xfrm>
        </p:spPr>
        <p:txBody>
          <a:bodyPr>
            <a:normAutofit fontScale="90000"/>
          </a:bodyPr>
          <a:lstStyle/>
          <a:p>
            <a:pPr algn="ctr"/>
            <a:r>
              <a:rPr lang="en-US">
                <a:latin typeface="Arial Black" panose="020B0A04020102020204" pitchFamily="34" charset="0"/>
              </a:rPr>
              <a:t>Lanyards and IDs are a </a:t>
            </a:r>
            <a:r>
              <a:rPr lang="en-US" u="sng">
                <a:latin typeface="Arial Black" panose="020B0A04020102020204" pitchFamily="34" charset="0"/>
              </a:rPr>
              <a:t>Mandatory</a:t>
            </a:r>
            <a:br>
              <a:rPr lang="en-US" u="sng">
                <a:latin typeface="Arial Black" panose="020B0A04020102020204" pitchFamily="34" charset="0"/>
              </a:rPr>
            </a:br>
            <a:r>
              <a:rPr lang="en-US">
                <a:latin typeface="Arial Black" panose="020B0A04020102020204" pitchFamily="34" charset="0"/>
              </a:rPr>
              <a:t>Part of your uniform</a:t>
            </a:r>
            <a:br>
              <a:rPr lang="en-US" u="sng"/>
            </a:br>
            <a:endParaRPr lang="en-US"/>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782621" y="5228300"/>
            <a:ext cx="2474199" cy="1448279"/>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03526" y="1912357"/>
            <a:ext cx="1152757" cy="3184557"/>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3797566" y="2056686"/>
            <a:ext cx="6695493" cy="4801314"/>
          </a:xfrm>
          <a:prstGeom prst="rect">
            <a:avLst/>
          </a:prstGeom>
          <a:noFill/>
        </p:spPr>
        <p:txBody>
          <a:bodyPr wrap="square" rtlCol="0">
            <a:spAutoFit/>
          </a:bodyPr>
          <a:lstStyle/>
          <a:p>
            <a:pPr marL="285750" indent="-285750">
              <a:buFont typeface="Arial" panose="020B0604020202020204" pitchFamily="34" charset="0"/>
              <a:buChar char="•"/>
            </a:pPr>
            <a:r>
              <a:rPr lang="en-US" sz="3200">
                <a:latin typeface="Arial Black" panose="020B0A04020102020204" pitchFamily="34" charset="0"/>
              </a:rPr>
              <a:t>Keep in your backpack </a:t>
            </a:r>
          </a:p>
          <a:p>
            <a:pPr marL="285750" indent="-285750">
              <a:buFont typeface="Arial" panose="020B0604020202020204" pitchFamily="34" charset="0"/>
              <a:buChar char="•"/>
            </a:pPr>
            <a:r>
              <a:rPr lang="en-US" sz="3200">
                <a:latin typeface="Arial Black" panose="020B0A04020102020204" pitchFamily="34" charset="0"/>
              </a:rPr>
              <a:t>Needs to be worn everyday you’re at school </a:t>
            </a:r>
          </a:p>
          <a:p>
            <a:pPr marL="285750" indent="-285750">
              <a:buFont typeface="Arial" panose="020B0604020202020204" pitchFamily="34" charset="0"/>
              <a:buChar char="•"/>
            </a:pPr>
            <a:r>
              <a:rPr lang="en-US" sz="3200">
                <a:latin typeface="Arial Black" panose="020B0A04020102020204" pitchFamily="34" charset="0"/>
              </a:rPr>
              <a:t>No Lanyard and ID will result in a dress code violation.</a:t>
            </a:r>
          </a:p>
          <a:p>
            <a:pPr marL="285750" indent="-285750">
              <a:buFont typeface="Arial" panose="020B0604020202020204" pitchFamily="34" charset="0"/>
              <a:buChar char="•"/>
            </a:pPr>
            <a:r>
              <a:rPr lang="en-US" sz="3200">
                <a:latin typeface="Arial Black" panose="020B0A04020102020204" pitchFamily="34" charset="0"/>
              </a:rPr>
              <a:t>Purchase in Front Office</a:t>
            </a:r>
          </a:p>
          <a:p>
            <a:pPr marL="285750" indent="-285750">
              <a:buFont typeface="Arial" panose="020B0604020202020204" pitchFamily="34" charset="0"/>
              <a:buChar char="•"/>
            </a:pPr>
            <a:r>
              <a:rPr lang="en-US" sz="3200">
                <a:latin typeface="Arial Black" panose="020B0A04020102020204" pitchFamily="34" charset="0"/>
              </a:rPr>
              <a:t>Lanyard $3</a:t>
            </a:r>
          </a:p>
          <a:p>
            <a:pPr marL="285750" indent="-285750">
              <a:buFont typeface="Arial" panose="020B0604020202020204" pitchFamily="34" charset="0"/>
              <a:buChar char="•"/>
            </a:pPr>
            <a:r>
              <a:rPr lang="en-US" sz="3200">
                <a:latin typeface="Arial Black" panose="020B0A04020102020204" pitchFamily="34" charset="0"/>
              </a:rPr>
              <a:t>ID $2  (Cash Only)</a:t>
            </a:r>
          </a:p>
          <a:p>
            <a:pPr marL="285750" indent="-285750">
              <a:buFont typeface="Arial" panose="020B0604020202020204" pitchFamily="34" charset="0"/>
              <a:buChar char="•"/>
            </a:pPr>
            <a:endParaRPr lang="en-US">
              <a:latin typeface="Arial Black" panose="020B0A04020102020204" pitchFamily="34" charset="0"/>
            </a:endParaRPr>
          </a:p>
        </p:txBody>
      </p:sp>
    </p:spTree>
    <p:extLst>
      <p:ext uri="{BB962C8B-B14F-4D97-AF65-F5344CB8AC3E}">
        <p14:creationId xmlns:p14="http://schemas.microsoft.com/office/powerpoint/2010/main" val="1718706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p:txBody>
          <a:bodyPr>
            <a:normAutofit/>
          </a:bodyPr>
          <a:lstStyle/>
          <a:p>
            <a:pPr algn="ctr"/>
            <a:r>
              <a:rPr lang="en-US" sz="4800" b="1">
                <a:cs typeface="Calibri Light" panose="020F0302020204030204"/>
              </a:rPr>
              <a:t>Dress Code Violations (Do Not Wear)</a:t>
            </a:r>
            <a:endParaRPr lang="en-US" sz="4800">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Grp="1" noChangeAspect="1"/>
          </p:cNvPicPr>
          <p:nvPr>
            <p:ph idx="1"/>
          </p:nvPr>
        </p:nvPicPr>
        <p:blipFill>
          <a:blip r:embed="rId2"/>
          <a:stretch>
            <a:fillRect/>
          </a:stretch>
        </p:blipFill>
        <p:spPr>
          <a:xfrm>
            <a:off x="4317865" y="3941327"/>
            <a:ext cx="1562100" cy="2838450"/>
          </a:xfr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223661" y="4262592"/>
            <a:ext cx="1350524" cy="2480148"/>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196470" y="3902831"/>
            <a:ext cx="1900137" cy="828683"/>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074874" y="4971619"/>
            <a:ext cx="1964988" cy="766864"/>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090563" y="5819934"/>
            <a:ext cx="1948775" cy="925286"/>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018490" y="2351257"/>
            <a:ext cx="1491575" cy="1912296"/>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444027" y="2954777"/>
            <a:ext cx="1276350" cy="2626468"/>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199807" y="2164810"/>
            <a:ext cx="1628979" cy="2155489"/>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447411" y="1594932"/>
            <a:ext cx="1745305" cy="2217096"/>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077855" y="1444558"/>
            <a:ext cx="1731524" cy="221790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689042" y="5763639"/>
            <a:ext cx="352951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cs typeface="Calibri"/>
              </a:rPr>
              <a:t>Sweatpants, Joggers, Yoga pants, tights or Pajama pants</a:t>
            </a:r>
            <a:endParaRPr lang="en-US" sz="1600">
              <a:latin typeface="Arial Nov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121596" y="1832043"/>
            <a:ext cx="319715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Ripped or Frayed Jeans</a:t>
            </a:r>
            <a:endParaRPr lang="en-US"/>
          </a:p>
        </p:txBody>
      </p:sp>
      <p:sp>
        <p:nvSpPr>
          <p:cNvPr id="15" name="TextBox 14">
            <a:extLst>
              <a:ext uri="{FF2B5EF4-FFF2-40B4-BE49-F238E27FC236}">
                <a16:creationId xmlns:a16="http://schemas.microsoft.com/office/drawing/2014/main" id="{4767ABE0-8834-F348-64A5-2745DB8D4DB5}"/>
              </a:ext>
            </a:extLst>
          </p:cNvPr>
          <p:cNvSpPr txBox="1"/>
          <p:nvPr/>
        </p:nvSpPr>
        <p:spPr>
          <a:xfrm>
            <a:off x="3704617" y="2731851"/>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Non - Somerset, Hoodies or Polos </a:t>
            </a:r>
          </a:p>
        </p:txBody>
      </p:sp>
      <p:sp>
        <p:nvSpPr>
          <p:cNvPr id="16" name="TextBox 15">
            <a:extLst>
              <a:ext uri="{FF2B5EF4-FFF2-40B4-BE49-F238E27FC236}">
                <a16:creationId xmlns:a16="http://schemas.microsoft.com/office/drawing/2014/main" id="{C20A2E52-FF9B-1687-9FAF-C93DAAA59327}"/>
              </a:ext>
            </a:extLst>
          </p:cNvPr>
          <p:cNvSpPr txBox="1"/>
          <p:nvPr/>
        </p:nvSpPr>
        <p:spPr>
          <a:xfrm>
            <a:off x="7928042" y="4969212"/>
            <a:ext cx="180285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Crocs, Slides  &amp; Foam Runners</a:t>
            </a:r>
            <a:endParaRPr lang="en-US"/>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1295400" y="669925"/>
            <a:ext cx="4800600" cy="1325563"/>
          </a:xfrm>
        </p:spPr>
        <p:txBody>
          <a:bodyPr anchor="b">
            <a:normAutofit/>
          </a:bodyPr>
          <a:lstStyle/>
          <a:p>
            <a:r>
              <a:rPr lang="en-US" b="1">
                <a:solidFill>
                  <a:schemeClr val="bg1"/>
                </a:solidFill>
                <a:cs typeface="Calibri Light"/>
              </a:rPr>
              <a:t>Dress Code Violations</a:t>
            </a: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1295400" y="2288833"/>
            <a:ext cx="4800600" cy="3711571"/>
          </a:xfrm>
        </p:spPr>
        <p:txBody>
          <a:bodyPr vert="horz" lIns="91440" tIns="45720" rIns="91440" bIns="45720" rtlCol="0" anchor="t">
            <a:normAutofit/>
          </a:bodyPr>
          <a:lstStyle/>
          <a:p>
            <a:r>
              <a:rPr lang="en-US" sz="1900" b="1">
                <a:solidFill>
                  <a:schemeClr val="bg1"/>
                </a:solidFill>
                <a:cs typeface="Calibri"/>
              </a:rPr>
              <a:t>A Somerset College Prep shirt must be worn underneath a zip up Hoodie or Jacket.</a:t>
            </a:r>
          </a:p>
          <a:p>
            <a:r>
              <a:rPr lang="en-US" sz="1900" b="1">
                <a:solidFill>
                  <a:schemeClr val="bg1"/>
                </a:solidFill>
                <a:cs typeface="Calibri"/>
              </a:rPr>
              <a:t>Exceptions would include</a:t>
            </a:r>
          </a:p>
          <a:p>
            <a:pPr marL="514350" indent="-514350">
              <a:buAutoNum type="alphaLcPeriod"/>
            </a:pPr>
            <a:r>
              <a:rPr lang="en-US" sz="1900" b="1">
                <a:solidFill>
                  <a:schemeClr val="bg1"/>
                </a:solidFill>
                <a:cs typeface="Calibri"/>
              </a:rPr>
              <a:t>House Shirts on Thursday's</a:t>
            </a:r>
          </a:p>
          <a:p>
            <a:pPr marL="514350" indent="-514350">
              <a:buAutoNum type="alphaLcPeriod"/>
            </a:pPr>
            <a:r>
              <a:rPr lang="en-US" sz="1900" b="1">
                <a:solidFill>
                  <a:schemeClr val="bg1"/>
                </a:solidFill>
                <a:cs typeface="Calibri"/>
              </a:rPr>
              <a:t>School Friday Shirts</a:t>
            </a:r>
          </a:p>
          <a:p>
            <a:pPr marL="514350" indent="-514350">
              <a:buAutoNum type="alphaLcPeriod"/>
            </a:pPr>
            <a:r>
              <a:rPr lang="en-US" sz="1900" b="1">
                <a:solidFill>
                  <a:schemeClr val="bg1"/>
                </a:solidFill>
                <a:cs typeface="Calibri"/>
              </a:rPr>
              <a:t>Club Shirts </a:t>
            </a:r>
          </a:p>
          <a:p>
            <a:pPr marL="514350" indent="-514350">
              <a:buAutoNum type="alphaLcPeriod"/>
            </a:pPr>
            <a:r>
              <a:rPr lang="en-US" sz="1900" b="1">
                <a:solidFill>
                  <a:schemeClr val="bg1"/>
                </a:solidFill>
                <a:cs typeface="Calibri"/>
              </a:rPr>
              <a:t>School Athletic apparel for game days.</a:t>
            </a:r>
          </a:p>
          <a:p>
            <a:pPr marL="0" indent="0">
              <a:buNone/>
            </a:pPr>
            <a:r>
              <a:rPr lang="en-US" sz="1900" b="1">
                <a:solidFill>
                  <a:schemeClr val="bg1"/>
                </a:solidFill>
                <a:cs typeface="Calibri"/>
              </a:rPr>
              <a:t>Anyone not in compliance will be given a Dress Code Violation according to our Discipline Matrix.</a:t>
            </a:r>
          </a:p>
          <a:p>
            <a:pPr marL="0" indent="0">
              <a:buNone/>
            </a:pPr>
            <a:endParaRPr lang="en-US" sz="1900" b="1">
              <a:solidFill>
                <a:schemeClr val="bg1"/>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2"/>
          <a:stretch>
            <a:fillRect/>
          </a:stretch>
        </p:blipFill>
        <p:spPr>
          <a:xfrm>
            <a:off x="7235203" y="369913"/>
            <a:ext cx="2408620" cy="2784532"/>
          </a:xfrm>
          <a:prstGeom prst="rect">
            <a:avLst/>
          </a:prstGeom>
        </p:spPr>
      </p:pic>
      <p:sp>
        <p:nvSpPr>
          <p:cNvPr id="14" name="Rectangle 13">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3"/>
          <a:stretch>
            <a:fillRect/>
          </a:stretch>
        </p:blipFill>
        <p:spPr>
          <a:xfrm>
            <a:off x="8386471" y="3730267"/>
            <a:ext cx="2893020" cy="2784532"/>
          </a:xfrm>
          <a:prstGeom prst="rect">
            <a:avLst/>
          </a:prstGeom>
        </p:spPr>
      </p:pic>
      <p:sp>
        <p:nvSpPr>
          <p:cNvPr id="16" name="Rectangle 15">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703FAB33-C653-48B0-9838-6BDC8704C19E}"/>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2D15B7BD-52A2-46CD-9905-39068311BCA2}"/>
              </a:ext>
            </a:extLst>
          </p:cNvPr>
          <p:cNvSpPr>
            <a:spLocks noGrp="1"/>
          </p:cNvSpPr>
          <p:nvPr>
            <p:ph type="title"/>
          </p:nvPr>
        </p:nvSpPr>
        <p:spPr/>
        <p:txBody>
          <a:bodyPr>
            <a:normAutofit/>
          </a:bodyPr>
          <a:lstStyle/>
          <a:p>
            <a:r>
              <a:rPr lang="en-US" sz="5400" b="0"/>
              <a:t>Discipline Matrix  (Uniform Violation)</a:t>
            </a:r>
          </a:p>
        </p:txBody>
      </p:sp>
      <p:sp>
        <p:nvSpPr>
          <p:cNvPr id="10" name="Rectangle 9" descr="Red square">
            <a:extLst>
              <a:ext uri="{FF2B5EF4-FFF2-40B4-BE49-F238E27FC236}">
                <a16:creationId xmlns:a16="http://schemas.microsoft.com/office/drawing/2014/main" id="{A12CC26A-5315-4976-ADC0-5433567BBAE9}"/>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1930D93D-7C86-4A0B-AC32-322C4830B011}"/>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465B29B-8058-46D1-9660-8E77A907D117}"/>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EEFF73B8-4E1C-489B-A505-D683624E688D}"/>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5B34B083-2C6A-4916-B16C-EEDE2F7E0A91}"/>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B9DB3A70-EF77-D7CD-FA5D-032F69E26179}"/>
              </a:ext>
            </a:extLst>
          </p:cNvPr>
          <p:cNvSpPr txBox="1"/>
          <p:nvPr/>
        </p:nvSpPr>
        <p:spPr>
          <a:xfrm>
            <a:off x="2971800" y="2630469"/>
            <a:ext cx="1600200" cy="2431435"/>
          </a:xfrm>
          <a:prstGeom prst="rect">
            <a:avLst/>
          </a:prstGeom>
          <a:noFill/>
        </p:spPr>
        <p:txBody>
          <a:bodyPr wrap="square" rtlCol="0">
            <a:spAutoFit/>
          </a:bodyPr>
          <a:lstStyle/>
          <a:p>
            <a:r>
              <a:rPr lang="en-US" sz="1600" b="1"/>
              <a:t>Every Monday  afterschool. 3:50pm to 4:50pm in cafeteria</a:t>
            </a:r>
          </a:p>
          <a:p>
            <a:endParaRPr lang="en-US" sz="1200" b="1"/>
          </a:p>
          <a:p>
            <a:r>
              <a:rPr lang="en-US" sz="1200" b="1"/>
              <a:t> Tuesday if school is closed Monday</a:t>
            </a:r>
          </a:p>
          <a:p>
            <a:endParaRPr lang="en-US" b="1"/>
          </a:p>
          <a:p>
            <a:endParaRPr lang="en-US"/>
          </a:p>
        </p:txBody>
      </p:sp>
      <p:sp>
        <p:nvSpPr>
          <p:cNvPr id="5" name="TextBox 4">
            <a:extLst>
              <a:ext uri="{FF2B5EF4-FFF2-40B4-BE49-F238E27FC236}">
                <a16:creationId xmlns:a16="http://schemas.microsoft.com/office/drawing/2014/main" id="{4DF0973E-9B3A-D8CD-8AA7-6B0013B14196}"/>
              </a:ext>
            </a:extLst>
          </p:cNvPr>
          <p:cNvSpPr txBox="1"/>
          <p:nvPr/>
        </p:nvSpPr>
        <p:spPr>
          <a:xfrm>
            <a:off x="824480" y="2630469"/>
            <a:ext cx="1852045" cy="1754326"/>
          </a:xfrm>
          <a:prstGeom prst="rect">
            <a:avLst/>
          </a:prstGeom>
          <a:noFill/>
        </p:spPr>
        <p:txBody>
          <a:bodyPr wrap="none" rtlCol="0">
            <a:spAutoFit/>
          </a:bodyPr>
          <a:lstStyle/>
          <a:p>
            <a:r>
              <a:rPr lang="en-US" b="1"/>
              <a:t>Every Friday </a:t>
            </a:r>
          </a:p>
          <a:p>
            <a:r>
              <a:rPr lang="en-US" b="1"/>
              <a:t>12:00 – 12:30</a:t>
            </a:r>
          </a:p>
          <a:p>
            <a:endParaRPr lang="en-US" b="1"/>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1440682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08626" y="121934"/>
            <a:ext cx="12055811" cy="1584966"/>
          </a:xfrm>
        </p:spPr>
        <p:txBody>
          <a:bodyPr vert="horz" lIns="91440" tIns="45720" rIns="91440" bIns="45720" rtlCol="0" anchor="ctr">
            <a:noAutofit/>
          </a:bodyPr>
          <a:lstStyle/>
          <a:p>
            <a:pPr algn="ctr"/>
            <a:r>
              <a:rPr lang="en-US" sz="60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964660"/>
            <a:ext cx="3975369" cy="646331"/>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*Warnings* Do Not apply to all discipline. Teacher &amp; Staff discretion</a:t>
            </a:r>
            <a:endParaRPr lang="en-US"/>
          </a:p>
        </p:txBody>
      </p:sp>
      <p:sp>
        <p:nvSpPr>
          <p:cNvPr id="5" name="TextBox 4">
            <a:extLst>
              <a:ext uri="{FF2B5EF4-FFF2-40B4-BE49-F238E27FC236}">
                <a16:creationId xmlns:a16="http://schemas.microsoft.com/office/drawing/2014/main" id="{BD59F53A-04F3-A1F0-13DB-2D62D861B163}"/>
              </a:ext>
            </a:extLst>
          </p:cNvPr>
          <p:cNvSpPr txBox="1"/>
          <p:nvPr/>
        </p:nvSpPr>
        <p:spPr>
          <a:xfrm>
            <a:off x="24319" y="1613169"/>
            <a:ext cx="4210454" cy="646331"/>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DETENTION</a:t>
            </a:r>
            <a:endParaRPr lang="en-US" sz="3600">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223425" y="1613170"/>
            <a:ext cx="4007794" cy="1200329"/>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227979" y="1613170"/>
            <a:ext cx="3934836" cy="1200329"/>
          </a:xfrm>
          <a:prstGeom prst="rect">
            <a:avLst/>
          </a:prstGeom>
          <a:solidFill>
            <a:srgbClr val="FF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cs typeface="Calibri"/>
              </a:rPr>
              <a:t>SUSPENSION </a:t>
            </a:r>
            <a:r>
              <a:rPr lang="en-US" sz="2400" b="1">
                <a:cs typeface="Calibri"/>
              </a:rPr>
              <a:t>including </a:t>
            </a:r>
            <a:r>
              <a:rPr lang="en-US" sz="3600" b="1">
                <a:cs typeface="Calibri"/>
              </a:rPr>
              <a:t> </a:t>
            </a:r>
            <a:r>
              <a:rPr lang="en-US" sz="3600" b="1" u="sng">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0" y="2350850"/>
            <a:ext cx="420234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3:50 to 4:50pm</a:t>
            </a:r>
          </a:p>
          <a:p>
            <a:pPr marL="285750" indent="-285750">
              <a:buFont typeface="Arial"/>
              <a:buChar char="•"/>
            </a:pPr>
            <a:r>
              <a:rPr lang="en-US" b="1">
                <a:cs typeface="Calibri"/>
              </a:rPr>
              <a:t>Classroom Disruption</a:t>
            </a:r>
          </a:p>
          <a:p>
            <a:pPr marL="285750" indent="-285750">
              <a:buFont typeface="Arial"/>
              <a:buChar char="•"/>
            </a:pPr>
            <a:r>
              <a:rPr lang="en-US" b="1">
                <a:cs typeface="Calibri"/>
              </a:rPr>
              <a:t>Disruptive Conduct</a:t>
            </a:r>
          </a:p>
          <a:p>
            <a:pPr marL="285750" indent="-285750">
              <a:buFont typeface="Arial"/>
              <a:buChar char="•"/>
            </a:pPr>
            <a:r>
              <a:rPr lang="en-US" b="1">
                <a:cs typeface="Calibri"/>
              </a:rPr>
              <a:t>Chewing Gum</a:t>
            </a:r>
          </a:p>
          <a:p>
            <a:pPr marL="285750" indent="-285750">
              <a:buFont typeface="Arial"/>
              <a:buChar char="•"/>
            </a:pPr>
            <a:r>
              <a:rPr lang="en-US" b="1">
                <a:cs typeface="Calibri"/>
              </a:rPr>
              <a:t>Bus Violation</a:t>
            </a:r>
          </a:p>
          <a:p>
            <a:pPr marL="285750" indent="-285750">
              <a:buFont typeface="Arial"/>
              <a:buChar char="•"/>
            </a:pPr>
            <a:r>
              <a:rPr lang="en-US" b="1">
                <a:cs typeface="Calibri"/>
              </a:rPr>
              <a:t>Disrespect for others or property</a:t>
            </a:r>
          </a:p>
          <a:p>
            <a:pPr marL="285750" indent="-285750">
              <a:buFont typeface="Arial" panose="020B0604020202020204" pitchFamily="34" charset="0"/>
              <a:buChar char="•"/>
            </a:pPr>
            <a:r>
              <a:rPr lang="en-US" b="1">
                <a:cs typeface="Calibri"/>
              </a:rPr>
              <a:t>Uniform Violation </a:t>
            </a:r>
          </a:p>
          <a:p>
            <a:pPr marL="285750" indent="-285750">
              <a:buFont typeface="Arial"/>
              <a:buChar char="•"/>
            </a:pPr>
            <a:r>
              <a:rPr lang="en-US" b="1">
                <a:cs typeface="Calibri"/>
              </a:rPr>
              <a:t>Littering during lunch</a:t>
            </a:r>
          </a:p>
          <a:p>
            <a:pPr marL="285750" indent="-285750">
              <a:buFont typeface="Arial"/>
              <a:buChar char="•"/>
            </a:pPr>
            <a:r>
              <a:rPr lang="en-US" b="1">
                <a:cs typeface="Calibri"/>
              </a:rPr>
              <a:t>Electronic Confiscation</a:t>
            </a:r>
          </a:p>
          <a:p>
            <a:pPr marL="285750" indent="-285750">
              <a:buFont typeface="Arial"/>
              <a:buChar char="•"/>
            </a:pPr>
            <a:r>
              <a:rPr lang="en-US" b="1">
                <a:cs typeface="Calibri"/>
              </a:rPr>
              <a:t>Public Display of Affection / P.D.A</a:t>
            </a:r>
          </a:p>
          <a:p>
            <a:pPr marL="285750" indent="-285750">
              <a:buFont typeface="Arial"/>
              <a:buChar char="•"/>
            </a:pPr>
            <a:r>
              <a:rPr lang="en-US" b="1">
                <a:cs typeface="Calibri"/>
              </a:rPr>
              <a:t>Profane Obscene Abusive Language</a:t>
            </a:r>
          </a:p>
          <a:p>
            <a:pPr marL="285750" indent="-285750">
              <a:buFont typeface="Arial"/>
              <a:buChar char="•"/>
            </a:pPr>
            <a:r>
              <a:rPr lang="en-US" b="1">
                <a:cs typeface="Calibri"/>
              </a:rPr>
              <a:t>Running in the Halls</a:t>
            </a:r>
          </a:p>
          <a:p>
            <a:pPr marL="285750" indent="-285750">
              <a:buFont typeface="Arial"/>
              <a:buChar char="•"/>
            </a:pPr>
            <a:r>
              <a:rPr lang="en-US" b="1">
                <a:cs typeface="Calibri"/>
              </a:rPr>
              <a:t>Spray used in the Restrooms</a:t>
            </a:r>
          </a:p>
          <a:p>
            <a:pPr marL="285750" indent="-285750">
              <a:buFont typeface="Arial"/>
              <a:buChar char="•"/>
            </a:pPr>
            <a:r>
              <a:rPr lang="en-US" b="1">
                <a:cs typeface="Calibri"/>
              </a:rPr>
              <a:t>Tardy to Class</a:t>
            </a:r>
          </a:p>
          <a:p>
            <a:pPr marL="285750" indent="-285750">
              <a:buFont typeface="Arial"/>
              <a:buChar char="•"/>
            </a:pPr>
            <a:r>
              <a:rPr lang="en-US" b="1">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231531" y="2958829"/>
            <a:ext cx="4015901"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9:30 to 12:30pm</a:t>
            </a:r>
          </a:p>
          <a:p>
            <a:pPr marL="285750" indent="-285750">
              <a:buFont typeface="Arial"/>
              <a:buChar char="•"/>
            </a:pPr>
            <a:r>
              <a:rPr lang="en-US" b="1">
                <a:cs typeface="Calibri"/>
              </a:rPr>
              <a:t>Horseplay</a:t>
            </a:r>
          </a:p>
          <a:p>
            <a:pPr marL="285750" indent="-285750">
              <a:buFont typeface="Arial"/>
              <a:buChar char="•"/>
            </a:pPr>
            <a:r>
              <a:rPr lang="en-US" b="1">
                <a:cs typeface="Calibri"/>
              </a:rPr>
              <a:t>Missed Detention</a:t>
            </a:r>
          </a:p>
          <a:p>
            <a:pPr marL="285750" indent="-285750">
              <a:buFont typeface="Arial"/>
              <a:buChar char="•"/>
            </a:pPr>
            <a:r>
              <a:rPr lang="en-US" b="1">
                <a:cs typeface="Calibri"/>
              </a:rPr>
              <a:t>Multiple Detentions</a:t>
            </a:r>
          </a:p>
          <a:p>
            <a:pPr marL="285750" indent="-285750">
              <a:buFont typeface="Arial"/>
              <a:buChar char="•"/>
            </a:pPr>
            <a:r>
              <a:rPr lang="en-US" b="1">
                <a:cs typeface="Calibri"/>
              </a:rPr>
              <a:t>Disruptive Conduct</a:t>
            </a:r>
          </a:p>
          <a:p>
            <a:pPr marL="285750" indent="-285750">
              <a:buFont typeface="Arial"/>
              <a:buChar char="•"/>
            </a:pPr>
            <a:r>
              <a:rPr lang="en-US" b="1">
                <a:cs typeface="Calibri"/>
              </a:rPr>
              <a:t>Bus Violation</a:t>
            </a:r>
          </a:p>
          <a:p>
            <a:pPr marL="285750" indent="-285750">
              <a:buFont typeface="Arial"/>
              <a:buChar char="•"/>
            </a:pPr>
            <a:r>
              <a:rPr lang="en-US" b="1" u="sng">
                <a:cs typeface="Calibri"/>
              </a:rPr>
              <a:t>Skipping</a:t>
            </a:r>
            <a:r>
              <a:rPr lang="en-US" b="1">
                <a:cs typeface="Calibri"/>
              </a:rPr>
              <a:t> = 2 Saturday Detentions, Referral &amp; 9 week Behavior Probation Contract</a:t>
            </a:r>
          </a:p>
          <a:p>
            <a:pPr marL="285750" indent="-285750">
              <a:buFont typeface="Arial"/>
              <a:buChar char="•"/>
            </a:pPr>
            <a:r>
              <a:rPr lang="en-US" b="1" u="sng">
                <a:cs typeface="Calibri"/>
              </a:rPr>
              <a:t>Cheating</a:t>
            </a:r>
            <a:r>
              <a:rPr lang="en-US" b="1">
                <a:cs typeface="Calibri"/>
              </a:rPr>
              <a:t> = 3 Saturday Detentions, Referral &amp; Behavior Probation Contract</a:t>
            </a:r>
          </a:p>
          <a:p>
            <a:endParaRPr lang="en-US" b="1">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236085" y="2812915"/>
            <a:ext cx="3926729" cy="3785652"/>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b="1">
                <a:solidFill>
                  <a:schemeClr val="bg1"/>
                </a:solidFill>
                <a:cs typeface="Calibri"/>
              </a:rPr>
              <a:t>Excessive Detentions / Unserved Detention</a:t>
            </a:r>
          </a:p>
          <a:p>
            <a:pPr marL="342900" indent="-342900">
              <a:buFont typeface="Arial"/>
              <a:buChar char="•"/>
            </a:pPr>
            <a:r>
              <a:rPr lang="en-US" sz="2000" b="1">
                <a:solidFill>
                  <a:schemeClr val="bg1"/>
                </a:solidFill>
                <a:cs typeface="Calibri"/>
              </a:rPr>
              <a:t>Theft</a:t>
            </a:r>
          </a:p>
          <a:p>
            <a:pPr marL="342900" indent="-342900">
              <a:buFont typeface="Arial"/>
              <a:buChar char="•"/>
            </a:pPr>
            <a:r>
              <a:rPr lang="en-US" sz="2000" b="1">
                <a:solidFill>
                  <a:schemeClr val="bg1"/>
                </a:solidFill>
                <a:cs typeface="Calibri"/>
              </a:rPr>
              <a:t>False or Misleading Info</a:t>
            </a:r>
          </a:p>
          <a:p>
            <a:pPr marL="342900" indent="-342900">
              <a:buFont typeface="Arial"/>
              <a:buChar char="•"/>
            </a:pPr>
            <a:r>
              <a:rPr lang="en-US" sz="2000" b="1">
                <a:solidFill>
                  <a:schemeClr val="bg1"/>
                </a:solidFill>
                <a:cs typeface="Calibri"/>
              </a:rPr>
              <a:t>Open Defiance of Authority</a:t>
            </a:r>
          </a:p>
          <a:p>
            <a:pPr marL="342900" indent="-342900">
              <a:buFont typeface="Arial"/>
              <a:buChar char="•"/>
            </a:pPr>
            <a:r>
              <a:rPr lang="en-US" sz="2000" b="1">
                <a:solidFill>
                  <a:schemeClr val="bg1"/>
                </a:solidFill>
                <a:cs typeface="Calibri"/>
              </a:rPr>
              <a:t>Vaping / Alcohol</a:t>
            </a:r>
          </a:p>
          <a:p>
            <a:pPr marL="342900" indent="-342900">
              <a:buFont typeface="Arial"/>
              <a:buChar char="•"/>
            </a:pPr>
            <a:r>
              <a:rPr lang="en-US" sz="2000" b="1">
                <a:solidFill>
                  <a:schemeClr val="bg1"/>
                </a:solidFill>
                <a:cs typeface="Calibri"/>
              </a:rPr>
              <a:t>Physical Altercation </a:t>
            </a:r>
          </a:p>
          <a:p>
            <a:pPr marL="342900" indent="-342900">
              <a:buFont typeface="Arial"/>
              <a:buChar char="•"/>
            </a:pPr>
            <a:r>
              <a:rPr lang="en-US" sz="2000" b="1">
                <a:solidFill>
                  <a:schemeClr val="bg1"/>
                </a:solidFill>
                <a:cs typeface="Calibri"/>
              </a:rPr>
              <a:t>Fighting or Attempting to Fight</a:t>
            </a:r>
          </a:p>
          <a:p>
            <a:pPr marL="342900" indent="-342900">
              <a:buFont typeface="Arial"/>
              <a:buChar char="•"/>
            </a:pPr>
            <a:r>
              <a:rPr lang="en-US" sz="2000" b="1">
                <a:solidFill>
                  <a:schemeClr val="bg1"/>
                </a:solidFill>
                <a:cs typeface="Calibri"/>
              </a:rPr>
              <a:t>Assault / Intimidation Threat of Student</a:t>
            </a:r>
          </a:p>
          <a:p>
            <a:pPr marL="342900" indent="-342900">
              <a:buFont typeface="Arial"/>
              <a:buChar char="•"/>
            </a:pPr>
            <a:r>
              <a:rPr lang="en-US" sz="2000" b="1">
                <a:solidFill>
                  <a:schemeClr val="bg1"/>
                </a:solidFill>
                <a:cs typeface="Calibri"/>
              </a:rPr>
              <a:t>Weapons </a:t>
            </a:r>
          </a:p>
          <a:p>
            <a:pPr marL="342900" indent="-342900">
              <a:buFont typeface="Arial"/>
              <a:buChar char="•"/>
            </a:pPr>
            <a:r>
              <a:rPr lang="en-US" sz="2000" b="1">
                <a:solidFill>
                  <a:schemeClr val="bg1"/>
                </a:solidFill>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11.xml><?xml version="1.0" encoding="utf-8"?>
<a:theme xmlns:a="http://schemas.openxmlformats.org/drawingml/2006/main" name="MinimalXOVTI">
  <a:themeElements>
    <a:clrScheme name="3D">
      <a:dk1>
        <a:sysClr val="windowText" lastClr="000000"/>
      </a:dk1>
      <a:lt1>
        <a:sysClr val="window" lastClr="FFFFFF"/>
      </a:lt1>
      <a:dk2>
        <a:srgbClr val="201449"/>
      </a:dk2>
      <a:lt2>
        <a:srgbClr val="F3F0E9"/>
      </a:lt2>
      <a:accent1>
        <a:srgbClr val="F900A0"/>
      </a:accent1>
      <a:accent2>
        <a:srgbClr val="4D4EE6"/>
      </a:accent2>
      <a:accent3>
        <a:srgbClr val="454B78"/>
      </a:accent3>
      <a:accent4>
        <a:srgbClr val="A3A3C1"/>
      </a:accent4>
      <a:accent5>
        <a:srgbClr val="7162FE"/>
      </a:accent5>
      <a:accent6>
        <a:srgbClr val="1EBE9B"/>
      </a:accent6>
      <a:hlink>
        <a:srgbClr val="F900A0"/>
      </a:hlink>
      <a:folHlink>
        <a:srgbClr val="954F72"/>
      </a:folHlink>
    </a:clrScheme>
    <a:fontScheme name="Custom 40">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XOVTI" id="{DC540DBD-7FF5-4942-921A-CFF95ECB90AA}" vid="{E72E4198-D957-48FD-B88D-6DAFC89EAFA2}"/>
    </a:ext>
  </a:ext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F46216B-77A9-411A-B9D3-5023FCB70208}"/>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3.xml><?xml version="1.0" encoding="utf-8"?>
<a:theme xmlns:a="http://schemas.openxmlformats.org/drawingml/2006/main" name="Office Theme">
  <a:themeElements>
    <a:clrScheme name="Custom 7">
      <a:dk1>
        <a:srgbClr val="19232F"/>
      </a:dk1>
      <a:lt1>
        <a:srgbClr val="FFFFFF"/>
      </a:lt1>
      <a:dk2>
        <a:srgbClr val="FF733B"/>
      </a:dk2>
      <a:lt2>
        <a:srgbClr val="E7E6E6"/>
      </a:lt2>
      <a:accent1>
        <a:srgbClr val="FF733B"/>
      </a:accent1>
      <a:accent2>
        <a:srgbClr val="FEB048"/>
      </a:accent2>
      <a:accent3>
        <a:srgbClr val="19232F"/>
      </a:accent3>
      <a:accent4>
        <a:srgbClr val="36A7F7"/>
      </a:accent4>
      <a:accent5>
        <a:srgbClr val="2CCB70"/>
      </a:accent5>
      <a:accent6>
        <a:srgbClr val="FF2F5F"/>
      </a:accent6>
      <a:hlink>
        <a:srgbClr val="36A7F7"/>
      </a:hlink>
      <a:folHlink>
        <a:srgbClr val="36A7F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56473738_Infographic percentage chart_RVA_v3" id="{5F363EEA-29BA-4027-9BF8-0A85486943C8}" vid="{3440FD5E-8BE2-4D4B-98B8-747C8F57C8D5}"/>
    </a:ext>
  </a:extLst>
</a:theme>
</file>

<file path=ppt/theme/theme4.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7.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TotalTime>
  <Words>1662</Words>
  <Application>Microsoft Office PowerPoint</Application>
  <PresentationFormat>Widescreen</PresentationFormat>
  <Paragraphs>243</Paragraphs>
  <Slides>44</Slides>
  <Notes>2</Notes>
  <HiddenSlides>0</HiddenSlides>
  <MMClips>0</MMClips>
  <ScaleCrop>false</ScaleCrop>
  <HeadingPairs>
    <vt:vector size="6" baseType="variant">
      <vt:variant>
        <vt:lpstr>Fonts Used</vt:lpstr>
      </vt:variant>
      <vt:variant>
        <vt:i4>25</vt:i4>
      </vt:variant>
      <vt:variant>
        <vt:lpstr>Theme</vt:lpstr>
      </vt:variant>
      <vt:variant>
        <vt:i4>17</vt:i4>
      </vt:variant>
      <vt:variant>
        <vt:lpstr>Slide Titles</vt:lpstr>
      </vt:variant>
      <vt:variant>
        <vt:i4>44</vt:i4>
      </vt:variant>
    </vt:vector>
  </HeadingPairs>
  <TitlesOfParts>
    <vt:vector size="86" baseType="lpstr">
      <vt:lpstr>Algerian</vt:lpstr>
      <vt:lpstr>Aller</vt:lpstr>
      <vt:lpstr>Aptos</vt:lpstr>
      <vt:lpstr>Aptos Display</vt:lpstr>
      <vt:lpstr>Arial</vt:lpstr>
      <vt:lpstr>Arial Black</vt:lpstr>
      <vt:lpstr>Arial Nova</vt:lpstr>
      <vt:lpstr>Bauhaus 93</vt:lpstr>
      <vt:lpstr>Bodoni MT Black</vt:lpstr>
      <vt:lpstr>Bookman Old Style</vt:lpstr>
      <vt:lpstr>Calibri</vt:lpstr>
      <vt:lpstr>Calibri Light</vt:lpstr>
      <vt:lpstr>Calisto MT</vt:lpstr>
      <vt:lpstr>Courier New</vt:lpstr>
      <vt:lpstr>Georgia</vt:lpstr>
      <vt:lpstr>Gill Sans Nova</vt:lpstr>
      <vt:lpstr>Grandview Display</vt:lpstr>
      <vt:lpstr>Modern Love</vt:lpstr>
      <vt:lpstr>Neue Haas Grotesk Text Pro</vt:lpstr>
      <vt:lpstr>Open sans</vt:lpstr>
      <vt:lpstr>Rockwell</vt:lpstr>
      <vt:lpstr>Segoe UI</vt:lpstr>
      <vt:lpstr>The Hand</vt:lpstr>
      <vt:lpstr>Times New Roman</vt:lpstr>
      <vt:lpstr>Wingdings 2</vt:lpstr>
      <vt:lpstr>office theme</vt:lpstr>
      <vt:lpstr>SketchyVTI</vt:lpstr>
      <vt:lpstr>Office Theme</vt:lpstr>
      <vt:lpstr>1_Slate</vt:lpstr>
      <vt:lpstr>2_Office Theme</vt:lpstr>
      <vt:lpstr>GradientVTI</vt:lpstr>
      <vt:lpstr>DashVTI</vt:lpstr>
      <vt:lpstr>10_Office Theme</vt:lpstr>
      <vt:lpstr>9_Office Theme</vt:lpstr>
      <vt:lpstr>VanillaVTI</vt:lpstr>
      <vt:lpstr>MinimalXOVTI</vt:lpstr>
      <vt:lpstr>3_Office Theme</vt:lpstr>
      <vt:lpstr>1_Office Theme</vt:lpstr>
      <vt:lpstr>4_office theme</vt:lpstr>
      <vt:lpstr>5_Office Theme</vt:lpstr>
      <vt:lpstr>Simple Light</vt:lpstr>
      <vt:lpstr>6_Office Theme</vt:lpstr>
      <vt:lpstr>SOMERSET PURPOSE</vt:lpstr>
      <vt:lpstr>PowerPoint Presentation</vt:lpstr>
      <vt:lpstr>Discipline</vt:lpstr>
      <vt:lpstr>No Cell Phones Off and away the entire day</vt:lpstr>
      <vt:lpstr>Lanyards and IDs are a Mandatory Part of your uniform </vt:lpstr>
      <vt:lpstr>Dress Code Violations (Do Not Wear)</vt:lpstr>
      <vt:lpstr>Dress Code Violations</vt:lpstr>
      <vt:lpstr>Discipline Matrix  (Uniform Violation)</vt:lpstr>
      <vt:lpstr>Somerset College Prep Discipline Matrix</vt:lpstr>
      <vt:lpstr>Somerset Discipline Matrix  </vt:lpstr>
      <vt:lpstr>Missed Detention Consequences</vt:lpstr>
      <vt:lpstr>No Wireless Communication Devices</vt:lpstr>
      <vt:lpstr>PowerPoint Presentation</vt:lpstr>
      <vt:lpstr>PowerPoint Presentation</vt:lpstr>
      <vt:lpstr>PowerPoint Presentation</vt:lpstr>
      <vt:lpstr>NO FOOD or drink  ON THE COURT </vt:lpstr>
      <vt:lpstr>      on basketball courts OR turf  without a staff member present (This means mornings &amp; after school too.)</vt:lpstr>
      <vt:lpstr>PowerPoint Presentation</vt:lpstr>
      <vt:lpstr>Quick Tips From the IT Department</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Interested in starting a school club?</vt:lpstr>
      <vt:lpstr>PowerPoint Presentation</vt:lpstr>
      <vt:lpstr>PowerPoint Presentation</vt:lpstr>
      <vt:lpstr>PowerPoint Presentation</vt:lpstr>
      <vt:lpstr>PowerPoint Presentation</vt:lpstr>
      <vt:lpstr>Boxing  Club</vt:lpstr>
      <vt:lpstr>Library is open during lunch Monday - Thursday's and will be closed on Fridays. Mondays and Tuesdays- Open to Middle School Wednesdays and Thursdays- Open to High School</vt:lpstr>
      <vt:lpstr>PowerPoint Presentation</vt:lpstr>
      <vt:lpstr>PowerPoint Presentation</vt:lpstr>
      <vt:lpstr>PowerPoint Presentation</vt:lpstr>
      <vt:lpstr>PowerPoint Presentation</vt:lpstr>
      <vt:lpstr>CHESS CLUB!</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Kyryliw</dc:creator>
  <cp:lastModifiedBy>Michael Kyryliw</cp:lastModifiedBy>
  <cp:revision>3</cp:revision>
  <dcterms:created xsi:type="dcterms:W3CDTF">2023-08-06T12:12:54Z</dcterms:created>
  <dcterms:modified xsi:type="dcterms:W3CDTF">2025-08-18T12:24:26Z</dcterms:modified>
</cp:coreProperties>
</file>